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87" r:id="rId2"/>
    <p:sldId id="342" r:id="rId3"/>
    <p:sldId id="341" r:id="rId4"/>
    <p:sldId id="285" r:id="rId5"/>
    <p:sldId id="309" r:id="rId6"/>
    <p:sldId id="282" r:id="rId7"/>
    <p:sldId id="335" r:id="rId8"/>
    <p:sldId id="288" r:id="rId9"/>
    <p:sldId id="304" r:id="rId10"/>
    <p:sldId id="352" r:id="rId11"/>
    <p:sldId id="358" r:id="rId12"/>
    <p:sldId id="359" r:id="rId13"/>
    <p:sldId id="360" r:id="rId14"/>
    <p:sldId id="351" r:id="rId15"/>
    <p:sldId id="294" r:id="rId16"/>
    <p:sldId id="357" r:id="rId17"/>
    <p:sldId id="353" r:id="rId18"/>
    <p:sldId id="296" r:id="rId19"/>
    <p:sldId id="305" r:id="rId20"/>
    <p:sldId id="302" r:id="rId21"/>
    <p:sldId id="307" r:id="rId22"/>
    <p:sldId id="343" r:id="rId23"/>
    <p:sldId id="298" r:id="rId24"/>
    <p:sldId id="355" r:id="rId25"/>
    <p:sldId id="349" r:id="rId26"/>
    <p:sldId id="338" r:id="rId27"/>
    <p:sldId id="339" r:id="rId28"/>
    <p:sldId id="344" r:id="rId29"/>
    <p:sldId id="340" r:id="rId30"/>
    <p:sldId id="345" r:id="rId31"/>
    <p:sldId id="361" r:id="rId32"/>
    <p:sldId id="356" r:id="rId33"/>
    <p:sldId id="347" r:id="rId34"/>
    <p:sldId id="348" r:id="rId35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1A"/>
    <a:srgbClr val="818A8F"/>
    <a:srgbClr val="0018A8"/>
    <a:srgbClr val="C5D1F3"/>
    <a:srgbClr val="ACBDEE"/>
    <a:srgbClr val="1F3C9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91" autoAdjust="0"/>
    <p:restoredTop sz="97383" autoAdjust="0"/>
  </p:normalViewPr>
  <p:slideViewPr>
    <p:cSldViewPr showGuides="1">
      <p:cViewPr>
        <p:scale>
          <a:sx n="90" d="100"/>
          <a:sy n="90" d="100"/>
        </p:scale>
        <p:origin x="-1266" y="-426"/>
      </p:cViewPr>
      <p:guideLst>
        <p:guide orient="horz" pos="4156"/>
        <p:guide orient="horz" pos="572"/>
        <p:guide orient="horz" pos="482"/>
        <p:guide orient="horz" pos="3929"/>
        <p:guide orient="horz" pos="845"/>
        <p:guide orient="horz" pos="3203"/>
        <p:guide pos="4241"/>
        <p:guide pos="5511"/>
        <p:guide pos="385"/>
        <p:guide pos="4785"/>
        <p:guide pos="2699"/>
        <p:guide pos="25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3216" y="-102"/>
      </p:cViewPr>
      <p:guideLst>
        <p:guide orient="horz" pos="3127"/>
        <p:guide pos="2141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efanie.greuter\Desktop\Kopie%20von%20Statistik-Personal_Umsatz-inkl200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autoTitleDeleted val="1"/>
    <c:plotArea>
      <c:layout>
        <c:manualLayout>
          <c:layoutTarget val="inner"/>
          <c:xMode val="edge"/>
          <c:yMode val="edge"/>
          <c:x val="6.6743837957251098E-2"/>
          <c:y val="0.16550769585924308"/>
          <c:w val="0.8665123240854985"/>
          <c:h val="0.68582185353026837"/>
        </c:manualLayout>
      </c:layout>
      <c:barChart>
        <c:barDir val="col"/>
        <c:grouping val="clustered"/>
        <c:ser>
          <c:idx val="1"/>
          <c:order val="1"/>
          <c:tx>
            <c:strRef>
              <c:f>'aktuelles Daten'!$C$24</c:f>
              <c:strCache>
                <c:ptCount val="1"/>
                <c:pt idx="0">
                  <c:v>Umsatz in Mio. CHF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90000"/>
                  </a:schemeClr>
                </a:gs>
                <a:gs pos="50000">
                  <a:srgbClr val="D1D4D3">
                    <a:lumMod val="50000"/>
                  </a:srgbClr>
                </a:gs>
                <a:gs pos="100000">
                  <a:srgbClr val="818A8F">
                    <a:lumMod val="50000"/>
                  </a:srgbClr>
                </a:gs>
              </a:gsLst>
              <a:lin ang="5400000" scaled="0"/>
            </a:gradFill>
            <a:ln w="19050">
              <a:noFill/>
            </a:ln>
            <a:effectLst>
              <a:outerShdw blurRad="50800" dist="139700" dir="3420000" sx="111000" sy="111000" algn="ctr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balanced" dir="t"/>
            </a:scene3d>
            <a:sp3d prstMaterial="softEdge">
              <a:bevelT w="82550" h="95250"/>
              <a:bevelB w="50800"/>
            </a:sp3d>
          </c:spPr>
          <c:cat>
            <c:numRef>
              <c:f>'aktuelles Daten'!$A$25:$A$36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'aktuelles Daten'!$C$25:$C$36</c:f>
              <c:numCache>
                <c:formatCode>General</c:formatCode>
                <c:ptCount val="12"/>
                <c:pt idx="0">
                  <c:v>23</c:v>
                </c:pt>
                <c:pt idx="1">
                  <c:v>31</c:v>
                </c:pt>
                <c:pt idx="2">
                  <c:v>32</c:v>
                </c:pt>
                <c:pt idx="3">
                  <c:v>44</c:v>
                </c:pt>
                <c:pt idx="4">
                  <c:v>62</c:v>
                </c:pt>
                <c:pt idx="5">
                  <c:v>74</c:v>
                </c:pt>
                <c:pt idx="6">
                  <c:v>120</c:v>
                </c:pt>
                <c:pt idx="7">
                  <c:v>159</c:v>
                </c:pt>
                <c:pt idx="8">
                  <c:v>240</c:v>
                </c:pt>
                <c:pt idx="9">
                  <c:v>286</c:v>
                </c:pt>
                <c:pt idx="10">
                  <c:v>340</c:v>
                </c:pt>
                <c:pt idx="11">
                  <c:v>380</c:v>
                </c:pt>
              </c:numCache>
            </c:numRef>
          </c:val>
        </c:ser>
        <c:axId val="50501888"/>
        <c:axId val="50524160"/>
      </c:barChart>
      <c:lineChart>
        <c:grouping val="standard"/>
        <c:ser>
          <c:idx val="0"/>
          <c:order val="0"/>
          <c:tx>
            <c:strRef>
              <c:f>'aktuelles Daten'!$B$24</c:f>
              <c:strCache>
                <c:ptCount val="1"/>
                <c:pt idx="0">
                  <c:v>Mitarbeiter</c:v>
                </c:pt>
              </c:strCache>
            </c:strRef>
          </c:tx>
          <c:spPr>
            <a:ln w="44450" cap="rnd" cmpd="sng">
              <a:solidFill>
                <a:schemeClr val="tx2"/>
              </a:solidFill>
              <a:prstDash val="solid"/>
              <a:round/>
              <a:headEnd w="sm" len="sm"/>
              <a:tailEnd type="none" w="sm" len="sm"/>
            </a:ln>
            <a:effectLst>
              <a:outerShdw blurRad="50800" dist="50800" dir="3480000" sx="61000" sy="61000" algn="ctr" rotWithShape="0">
                <a:srgbClr val="FFFFFF"/>
              </a:outerShdw>
            </a:effectLst>
          </c:spPr>
          <c:marker>
            <c:symbol val="none"/>
          </c:marker>
          <c:cat>
            <c:multiLvlStrRef>
              <c:f>'aktuelles Daten'!$A$25:$C$36</c:f>
              <c:multiLvlStrCache>
                <c:ptCount val="12"/>
                <c:lvl>
                  <c:pt idx="0">
                    <c:v>23</c:v>
                  </c:pt>
                  <c:pt idx="1">
                    <c:v>31</c:v>
                  </c:pt>
                  <c:pt idx="2">
                    <c:v>32</c:v>
                  </c:pt>
                  <c:pt idx="3">
                    <c:v>44</c:v>
                  </c:pt>
                  <c:pt idx="4">
                    <c:v>62</c:v>
                  </c:pt>
                  <c:pt idx="5">
                    <c:v>74</c:v>
                  </c:pt>
                  <c:pt idx="6">
                    <c:v>120</c:v>
                  </c:pt>
                  <c:pt idx="7">
                    <c:v>159</c:v>
                  </c:pt>
                  <c:pt idx="8">
                    <c:v>240</c:v>
                  </c:pt>
                  <c:pt idx="9">
                    <c:v>286</c:v>
                  </c:pt>
                  <c:pt idx="10">
                    <c:v>340</c:v>
                  </c:pt>
                  <c:pt idx="11">
                    <c:v>380</c:v>
                  </c:pt>
                </c:lvl>
                <c:lvl>
                  <c:pt idx="0">
                    <c:v>21</c:v>
                  </c:pt>
                  <c:pt idx="1">
                    <c:v>31</c:v>
                  </c:pt>
                  <c:pt idx="2">
                    <c:v>35</c:v>
                  </c:pt>
                  <c:pt idx="3">
                    <c:v>46</c:v>
                  </c:pt>
                  <c:pt idx="4">
                    <c:v>62</c:v>
                  </c:pt>
                  <c:pt idx="5">
                    <c:v>75</c:v>
                  </c:pt>
                  <c:pt idx="6">
                    <c:v>135</c:v>
                  </c:pt>
                  <c:pt idx="7">
                    <c:v>173</c:v>
                  </c:pt>
                  <c:pt idx="8">
                    <c:v>236</c:v>
                  </c:pt>
                  <c:pt idx="9">
                    <c:v>312</c:v>
                  </c:pt>
                  <c:pt idx="10">
                    <c:v>399</c:v>
                  </c:pt>
                  <c:pt idx="11">
                    <c:v>402</c:v>
                  </c:pt>
                </c:lvl>
                <c:lvl>
                  <c:pt idx="0">
                    <c:v>2000</c:v>
                  </c:pt>
                  <c:pt idx="1">
                    <c:v>2001</c:v>
                  </c:pt>
                  <c:pt idx="2">
                    <c:v>2002</c:v>
                  </c:pt>
                  <c:pt idx="3">
                    <c:v>2003</c:v>
                  </c:pt>
                  <c:pt idx="4">
                    <c:v>2004</c:v>
                  </c:pt>
                  <c:pt idx="5">
                    <c:v>2005</c:v>
                  </c:pt>
                  <c:pt idx="6">
                    <c:v>2006</c:v>
                  </c:pt>
                  <c:pt idx="7">
                    <c:v>2007</c:v>
                  </c:pt>
                  <c:pt idx="8">
                    <c:v>2008</c:v>
                  </c:pt>
                  <c:pt idx="9">
                    <c:v>2009</c:v>
                  </c:pt>
                  <c:pt idx="10">
                    <c:v>2010</c:v>
                  </c:pt>
                  <c:pt idx="11">
                    <c:v>2011</c:v>
                  </c:pt>
                </c:lvl>
              </c:multiLvlStrCache>
            </c:multiLvlStrRef>
          </c:cat>
          <c:val>
            <c:numRef>
              <c:f>'aktuelles Daten'!$B$25:$B$36</c:f>
              <c:numCache>
                <c:formatCode>General</c:formatCode>
                <c:ptCount val="12"/>
                <c:pt idx="0">
                  <c:v>21</c:v>
                </c:pt>
                <c:pt idx="1">
                  <c:v>31</c:v>
                </c:pt>
                <c:pt idx="2">
                  <c:v>35</c:v>
                </c:pt>
                <c:pt idx="3">
                  <c:v>46</c:v>
                </c:pt>
                <c:pt idx="4">
                  <c:v>62</c:v>
                </c:pt>
                <c:pt idx="5">
                  <c:v>75</c:v>
                </c:pt>
                <c:pt idx="6">
                  <c:v>135</c:v>
                </c:pt>
                <c:pt idx="7">
                  <c:v>173</c:v>
                </c:pt>
                <c:pt idx="8">
                  <c:v>236</c:v>
                </c:pt>
                <c:pt idx="9">
                  <c:v>312</c:v>
                </c:pt>
                <c:pt idx="10">
                  <c:v>399</c:v>
                </c:pt>
                <c:pt idx="11">
                  <c:v>402</c:v>
                </c:pt>
              </c:numCache>
            </c:numRef>
          </c:val>
        </c:ser>
        <c:marker val="1"/>
        <c:axId val="50526080"/>
        <c:axId val="50527616"/>
      </c:lineChart>
      <c:catAx>
        <c:axId val="50501888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de-DE"/>
          </a:p>
        </c:txPr>
        <c:crossAx val="50524160"/>
        <c:crosses val="autoZero"/>
        <c:auto val="1"/>
        <c:lblAlgn val="ctr"/>
        <c:lblOffset val="100"/>
      </c:catAx>
      <c:valAx>
        <c:axId val="50524160"/>
        <c:scaling>
          <c:orientation val="minMax"/>
          <c:max val="450"/>
        </c:scaling>
        <c:axPos val="l"/>
        <c:majorGridlines>
          <c:spPr>
            <a:ln>
              <a:solidFill>
                <a:schemeClr val="accent2"/>
              </a:solidFill>
              <a:prstDash val="dash"/>
            </a:ln>
          </c:spPr>
        </c:majorGridlines>
        <c:title>
          <c:tx>
            <c:rich>
              <a:bodyPr rot="0" vert="horz"/>
              <a:lstStyle/>
              <a:p>
                <a:pPr algn="l">
                  <a:defRPr>
                    <a:latin typeface="Arial" pitchFamily="34" charset="0"/>
                    <a:cs typeface="Arial" pitchFamily="34" charset="0"/>
                  </a:defRPr>
                </a:pPr>
                <a:r>
                  <a:rPr lang="de-CH">
                    <a:latin typeface="Arial" pitchFamily="34" charset="0"/>
                    <a:cs typeface="Arial" pitchFamily="34" charset="0"/>
                  </a:rPr>
                  <a:t>Mitarbeiter</a:t>
                </a:r>
              </a:p>
            </c:rich>
          </c:tx>
          <c:layout>
            <c:manualLayout>
              <c:xMode val="edge"/>
              <c:yMode val="edge"/>
              <c:x val="1.0770059235325955E-2"/>
              <c:y val="9.7704641604311887E-2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de-DE"/>
          </a:p>
        </c:txPr>
        <c:crossAx val="50501888"/>
        <c:crosses val="autoZero"/>
        <c:crossBetween val="between"/>
      </c:valAx>
      <c:catAx>
        <c:axId val="50526080"/>
        <c:scaling>
          <c:orientation val="minMax"/>
        </c:scaling>
        <c:delete val="1"/>
        <c:axPos val="b"/>
        <c:numFmt formatCode="General" sourceLinked="1"/>
        <c:tickLblPos val="none"/>
        <c:crossAx val="50527616"/>
        <c:crosses val="autoZero"/>
        <c:auto val="1"/>
        <c:lblAlgn val="ctr"/>
        <c:lblOffset val="100"/>
      </c:catAx>
      <c:valAx>
        <c:axId val="50527616"/>
        <c:scaling>
          <c:orientation val="minMax"/>
        </c:scaling>
        <c:axPos val="r"/>
        <c:title>
          <c:tx>
            <c:rich>
              <a:bodyPr rot="0" vert="horz"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r>
                  <a:rPr lang="de-CH" sz="1000">
                    <a:latin typeface="Arial" pitchFamily="34" charset="0"/>
                    <a:cs typeface="Arial" pitchFamily="34" charset="0"/>
                  </a:rPr>
                  <a:t>Umsatz in Mio. CHF</a:t>
                </a:r>
              </a:p>
            </c:rich>
          </c:tx>
          <c:layout>
            <c:manualLayout>
              <c:xMode val="edge"/>
              <c:yMode val="edge"/>
              <c:x val="0.8157566814649001"/>
              <c:y val="9.5155247085510264E-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de-DE"/>
          </a:p>
        </c:txPr>
        <c:crossAx val="50526080"/>
        <c:crosses val="max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68066774367259752"/>
          <c:y val="0.92262507339546884"/>
          <c:w val="0.28477766611968625"/>
          <c:h val="5.8097689987605033E-2"/>
        </c:manualLayout>
      </c:layout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</a:defRPr>
          </a:pPr>
          <a:endParaRPr lang="de-DE"/>
        </a:p>
      </c:txPr>
    </c:legend>
    <c:plotVisOnly val="1"/>
    <c:dispBlanksAs val="gap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de-DE"/>
    </a:p>
  </c:txPr>
  <c:externalData r:id="rId1"/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2FEFEF-DE95-4BB5-9356-7BB30BF93272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de-DE"/>
        </a:p>
      </dgm:t>
    </dgm:pt>
    <dgm:pt modelId="{6565C4C3-4BB5-47AE-B785-205B23BBB01E}">
      <dgm:prSet/>
      <dgm:spPr/>
      <dgm:t>
        <a:bodyPr/>
        <a:lstStyle/>
        <a:p>
          <a:pPr rtl="0"/>
          <a:r>
            <a:rPr lang="de-CH" dirty="0" smtClean="0"/>
            <a:t>400 Arbeitsplätze, davon 35 Lehrlinge</a:t>
          </a:r>
          <a:endParaRPr lang="de-DE" dirty="0"/>
        </a:p>
      </dgm:t>
    </dgm:pt>
    <dgm:pt modelId="{EFB32A2B-B957-4A1D-9DBD-9F6E213BF2C0}" type="parTrans" cxnId="{B56B9F62-BF74-4E04-954A-97D6094F4436}">
      <dgm:prSet/>
      <dgm:spPr/>
      <dgm:t>
        <a:bodyPr/>
        <a:lstStyle/>
        <a:p>
          <a:endParaRPr lang="de-DE"/>
        </a:p>
      </dgm:t>
    </dgm:pt>
    <dgm:pt modelId="{C505EA7F-9ED2-4902-8CD2-CD4C3E7EA3D3}" type="sibTrans" cxnId="{B56B9F62-BF74-4E04-954A-97D6094F4436}">
      <dgm:prSet/>
      <dgm:spPr/>
      <dgm:t>
        <a:bodyPr/>
        <a:lstStyle/>
        <a:p>
          <a:endParaRPr lang="de-DE"/>
        </a:p>
      </dgm:t>
    </dgm:pt>
    <dgm:pt modelId="{6E0A2350-D34B-4CA5-9B59-2559786D3185}">
      <dgm:prSet/>
      <dgm:spPr/>
      <dgm:t>
        <a:bodyPr/>
        <a:lstStyle/>
        <a:p>
          <a:pPr rtl="0"/>
          <a:r>
            <a:rPr lang="de-CH" dirty="0" smtClean="0"/>
            <a:t>CHF 370 Mio. Umsatz (Geschäftsjahr 2011)</a:t>
          </a:r>
          <a:endParaRPr lang="de-CH" dirty="0"/>
        </a:p>
      </dgm:t>
    </dgm:pt>
    <dgm:pt modelId="{70967E7E-D21D-445F-8F84-F7F878423004}" type="parTrans" cxnId="{2CFCA05B-5E46-4AAA-A96E-9CDAC895EFD0}">
      <dgm:prSet/>
      <dgm:spPr/>
      <dgm:t>
        <a:bodyPr/>
        <a:lstStyle/>
        <a:p>
          <a:endParaRPr lang="de-DE"/>
        </a:p>
      </dgm:t>
    </dgm:pt>
    <dgm:pt modelId="{14B5937E-EE62-4A63-98DD-13A719EED948}" type="sibTrans" cxnId="{2CFCA05B-5E46-4AAA-A96E-9CDAC895EFD0}">
      <dgm:prSet/>
      <dgm:spPr/>
      <dgm:t>
        <a:bodyPr/>
        <a:lstStyle/>
        <a:p>
          <a:endParaRPr lang="de-DE"/>
        </a:p>
      </dgm:t>
    </dgm:pt>
    <dgm:pt modelId="{35D56512-176E-4435-9963-C6DE58BFB5F1}">
      <dgm:prSet/>
      <dgm:spPr/>
      <dgm:t>
        <a:bodyPr/>
        <a:lstStyle/>
        <a:p>
          <a:pPr rtl="0"/>
          <a:r>
            <a:rPr lang="de-CH" dirty="0" smtClean="0"/>
            <a:t>150’000 Privat- und Geschäftskunden</a:t>
          </a:r>
          <a:endParaRPr lang="de-DE" dirty="0"/>
        </a:p>
      </dgm:t>
    </dgm:pt>
    <dgm:pt modelId="{E2F95920-0A75-4322-9BCC-6F14C2122866}" type="parTrans" cxnId="{6070C425-CB69-4F95-8D9C-B0DF65464853}">
      <dgm:prSet/>
      <dgm:spPr/>
      <dgm:t>
        <a:bodyPr/>
        <a:lstStyle/>
        <a:p>
          <a:endParaRPr lang="de-DE"/>
        </a:p>
      </dgm:t>
    </dgm:pt>
    <dgm:pt modelId="{CC80E904-9FE5-4D30-BA0C-3F00A8CF2742}" type="sibTrans" cxnId="{6070C425-CB69-4F95-8D9C-B0DF65464853}">
      <dgm:prSet/>
      <dgm:spPr/>
      <dgm:t>
        <a:bodyPr/>
        <a:lstStyle/>
        <a:p>
          <a:endParaRPr lang="de-DE"/>
        </a:p>
      </dgm:t>
    </dgm:pt>
    <dgm:pt modelId="{9EDBCA19-4B5D-44D1-82FC-AE9D0FC3DB8C}">
      <dgm:prSet/>
      <dgm:spPr/>
      <dgm:t>
        <a:bodyPr/>
        <a:lstStyle/>
        <a:p>
          <a:pPr rtl="0"/>
          <a:r>
            <a:rPr lang="de-CH" dirty="0" smtClean="0"/>
            <a:t>6000 aktive Händler/Wiederverkäufer</a:t>
          </a:r>
          <a:endParaRPr lang="de-DE" dirty="0"/>
        </a:p>
      </dgm:t>
    </dgm:pt>
    <dgm:pt modelId="{EA073CC3-4338-4772-A56E-56DBF3B97F53}" type="parTrans" cxnId="{6265385F-D6F6-4116-902A-067B4092C5DF}">
      <dgm:prSet/>
      <dgm:spPr/>
      <dgm:t>
        <a:bodyPr/>
        <a:lstStyle/>
        <a:p>
          <a:endParaRPr lang="de-DE"/>
        </a:p>
      </dgm:t>
    </dgm:pt>
    <dgm:pt modelId="{7E64406E-0F49-4A5A-8C4B-F86FD2821772}" type="sibTrans" cxnId="{6265385F-D6F6-4116-902A-067B4092C5DF}">
      <dgm:prSet/>
      <dgm:spPr/>
      <dgm:t>
        <a:bodyPr/>
        <a:lstStyle/>
        <a:p>
          <a:endParaRPr lang="de-DE"/>
        </a:p>
      </dgm:t>
    </dgm:pt>
    <dgm:pt modelId="{42070685-B830-47CA-BF5B-54C41D6193C1}">
      <dgm:prSet/>
      <dgm:spPr/>
      <dgm:t>
        <a:bodyPr/>
        <a:lstStyle/>
        <a:p>
          <a:pPr rtl="0"/>
          <a:r>
            <a:rPr lang="de-CH" dirty="0" smtClean="0"/>
            <a:t>Eigene, preisgekrönte PC-Produktion</a:t>
          </a:r>
          <a:endParaRPr lang="de-DE" dirty="0"/>
        </a:p>
      </dgm:t>
    </dgm:pt>
    <dgm:pt modelId="{7AE274E6-3965-4DBF-B110-9D0F813710B6}" type="parTrans" cxnId="{484F37A0-AC6D-4A42-9A13-CC549CF01799}">
      <dgm:prSet/>
      <dgm:spPr/>
      <dgm:t>
        <a:bodyPr/>
        <a:lstStyle/>
        <a:p>
          <a:endParaRPr lang="de-DE"/>
        </a:p>
      </dgm:t>
    </dgm:pt>
    <dgm:pt modelId="{B3BD9ADA-288A-4080-BA9A-29FDDE6E1D25}" type="sibTrans" cxnId="{484F37A0-AC6D-4A42-9A13-CC549CF01799}">
      <dgm:prSet/>
      <dgm:spPr/>
      <dgm:t>
        <a:bodyPr/>
        <a:lstStyle/>
        <a:p>
          <a:endParaRPr lang="de-DE"/>
        </a:p>
      </dgm:t>
    </dgm:pt>
    <dgm:pt modelId="{97191A49-2648-4744-83AA-55DC6D85FBD0}">
      <dgm:prSet/>
      <dgm:spPr/>
      <dgm:t>
        <a:bodyPr/>
        <a:lstStyle/>
        <a:p>
          <a:pPr rtl="0"/>
          <a:r>
            <a:rPr lang="de-CH" dirty="0" smtClean="0"/>
            <a:t>Verkaufsberatung im </a:t>
          </a:r>
          <a:r>
            <a:rPr lang="de-CH" dirty="0" err="1" smtClean="0"/>
            <a:t>Showroom</a:t>
          </a:r>
          <a:r>
            <a:rPr lang="de-CH" dirty="0" smtClean="0"/>
            <a:t>, via Telefon (D/F/I/E), E-Mail, </a:t>
          </a:r>
          <a:r>
            <a:rPr lang="de-CH" dirty="0" err="1" smtClean="0"/>
            <a:t>Twitter</a:t>
          </a:r>
          <a:r>
            <a:rPr lang="de-CH" dirty="0" smtClean="0"/>
            <a:t> und </a:t>
          </a:r>
          <a:r>
            <a:rPr lang="de-CH" dirty="0" err="1" smtClean="0"/>
            <a:t>Facebook</a:t>
          </a:r>
          <a:endParaRPr lang="de-CH" dirty="0"/>
        </a:p>
      </dgm:t>
    </dgm:pt>
    <dgm:pt modelId="{052F6FCE-D88F-42F3-A31B-A81A01404960}" type="parTrans" cxnId="{016370CF-818B-4028-B23C-73A1DF652776}">
      <dgm:prSet/>
      <dgm:spPr/>
      <dgm:t>
        <a:bodyPr/>
        <a:lstStyle/>
        <a:p>
          <a:endParaRPr lang="de-DE"/>
        </a:p>
      </dgm:t>
    </dgm:pt>
    <dgm:pt modelId="{D80F9DC0-EB75-42E7-836B-7D610F427004}" type="sibTrans" cxnId="{016370CF-818B-4028-B23C-73A1DF652776}">
      <dgm:prSet/>
      <dgm:spPr/>
      <dgm:t>
        <a:bodyPr/>
        <a:lstStyle/>
        <a:p>
          <a:endParaRPr lang="de-DE"/>
        </a:p>
      </dgm:t>
    </dgm:pt>
    <dgm:pt modelId="{E19AF080-D09F-4470-9CD2-FFD74A0AFC01}">
      <dgm:prSet/>
      <dgm:spPr/>
      <dgm:t>
        <a:bodyPr/>
        <a:lstStyle/>
        <a:p>
          <a:pPr rtl="0"/>
          <a:r>
            <a:rPr lang="de-CH" dirty="0" smtClean="0"/>
            <a:t>E-Commerce als strategischer Vertriebszweig</a:t>
          </a:r>
          <a:endParaRPr lang="de-DE" dirty="0"/>
        </a:p>
      </dgm:t>
    </dgm:pt>
    <dgm:pt modelId="{6653089C-29B7-427F-853A-0B79C5AB52AF}" type="parTrans" cxnId="{78CF673F-B453-483E-9645-078947A28818}">
      <dgm:prSet/>
      <dgm:spPr/>
      <dgm:t>
        <a:bodyPr/>
        <a:lstStyle/>
        <a:p>
          <a:endParaRPr lang="de-DE"/>
        </a:p>
      </dgm:t>
    </dgm:pt>
    <dgm:pt modelId="{3A3FB7DC-CB96-4665-94C6-1EB1ABCEE650}" type="sibTrans" cxnId="{78CF673F-B453-483E-9645-078947A28818}">
      <dgm:prSet/>
      <dgm:spPr/>
      <dgm:t>
        <a:bodyPr/>
        <a:lstStyle/>
        <a:p>
          <a:endParaRPr lang="de-DE"/>
        </a:p>
      </dgm:t>
    </dgm:pt>
    <dgm:pt modelId="{229B2218-24D7-4596-B546-D3AB502FA2A1}">
      <dgm:prSet/>
      <dgm:spPr/>
      <dgm:t>
        <a:bodyPr/>
        <a:lstStyle/>
        <a:p>
          <a:pPr rtl="0"/>
          <a:r>
            <a:rPr lang="de-CH" smtClean="0"/>
            <a:t>Über </a:t>
          </a:r>
          <a:r>
            <a:rPr lang="de-CH" dirty="0" smtClean="0"/>
            <a:t>40’000 Produkte von über 700 Herstellern ab Lager</a:t>
          </a:r>
          <a:endParaRPr lang="de-DE" dirty="0"/>
        </a:p>
      </dgm:t>
    </dgm:pt>
    <dgm:pt modelId="{974EF926-C537-4612-A648-F1171BAE1534}" type="parTrans" cxnId="{E3C60BA1-FBF1-48C2-91F3-87E2AD82AF3A}">
      <dgm:prSet/>
      <dgm:spPr/>
      <dgm:t>
        <a:bodyPr/>
        <a:lstStyle/>
        <a:p>
          <a:endParaRPr lang="de-DE"/>
        </a:p>
      </dgm:t>
    </dgm:pt>
    <dgm:pt modelId="{6DEE0B5F-4051-4791-B809-381925192A17}" type="sibTrans" cxnId="{E3C60BA1-FBF1-48C2-91F3-87E2AD82AF3A}">
      <dgm:prSet/>
      <dgm:spPr/>
      <dgm:t>
        <a:bodyPr/>
        <a:lstStyle/>
        <a:p>
          <a:endParaRPr lang="de-DE"/>
        </a:p>
      </dgm:t>
    </dgm:pt>
    <dgm:pt modelId="{D6FB029A-256D-49B9-B58E-E3B411DC6E7C}" type="pres">
      <dgm:prSet presAssocID="{752FEFEF-DE95-4BB5-9356-7BB30BF932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76812BAA-459D-414F-AEB9-7ABD0C012A8C}" type="pres">
      <dgm:prSet presAssocID="{6565C4C3-4BB5-47AE-B785-205B23BBB01E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2BB91F0-801B-412D-9640-926B9E645E00}" type="pres">
      <dgm:prSet presAssocID="{C505EA7F-9ED2-4902-8CD2-CD4C3E7EA3D3}" presName="spacer" presStyleCnt="0"/>
      <dgm:spPr/>
    </dgm:pt>
    <dgm:pt modelId="{0A3D762A-3424-4A1E-99DA-8700008C83C1}" type="pres">
      <dgm:prSet presAssocID="{229B2218-24D7-4596-B546-D3AB502FA2A1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C1D2EF9-63C5-40F5-BD51-BA75B2306481}" type="pres">
      <dgm:prSet presAssocID="{6DEE0B5F-4051-4791-B809-381925192A17}" presName="spacer" presStyleCnt="0"/>
      <dgm:spPr/>
    </dgm:pt>
    <dgm:pt modelId="{FF6D8623-7E7B-4250-B434-BC6C55E9C282}" type="pres">
      <dgm:prSet presAssocID="{6E0A2350-D34B-4CA5-9B59-2559786D3185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30F7026-8392-4C30-8761-92A160F362AE}" type="pres">
      <dgm:prSet presAssocID="{14B5937E-EE62-4A63-98DD-13A719EED948}" presName="spacer" presStyleCnt="0"/>
      <dgm:spPr/>
    </dgm:pt>
    <dgm:pt modelId="{2FDFA29F-3DA8-44C1-9905-B3C2320D322B}" type="pres">
      <dgm:prSet presAssocID="{35D56512-176E-4435-9963-C6DE58BFB5F1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F32F509-3ED5-4820-97B3-5F1D06410377}" type="pres">
      <dgm:prSet presAssocID="{CC80E904-9FE5-4D30-BA0C-3F00A8CF2742}" presName="spacer" presStyleCnt="0"/>
      <dgm:spPr/>
    </dgm:pt>
    <dgm:pt modelId="{506C0954-58F1-4E3F-A204-8AC66A59A74B}" type="pres">
      <dgm:prSet presAssocID="{9EDBCA19-4B5D-44D1-82FC-AE9D0FC3DB8C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7473F9D-0EAA-4D11-9163-2F3AFD7A6207}" type="pres">
      <dgm:prSet presAssocID="{7E64406E-0F49-4A5A-8C4B-F86FD2821772}" presName="spacer" presStyleCnt="0"/>
      <dgm:spPr/>
    </dgm:pt>
    <dgm:pt modelId="{32472127-9C12-4322-AAAA-621516C2BD42}" type="pres">
      <dgm:prSet presAssocID="{42070685-B830-47CA-BF5B-54C41D6193C1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09BA85C-6E4D-4DA5-A850-95B6B5D81379}" type="pres">
      <dgm:prSet presAssocID="{B3BD9ADA-288A-4080-BA9A-29FDDE6E1D25}" presName="spacer" presStyleCnt="0"/>
      <dgm:spPr/>
    </dgm:pt>
    <dgm:pt modelId="{18381F1D-7053-4F2B-A589-A5C7954843F5}" type="pres">
      <dgm:prSet presAssocID="{97191A49-2648-4744-83AA-55DC6D85FBD0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A167747-EA3D-47B7-B8D8-3544A5BDE1A3}" type="pres">
      <dgm:prSet presAssocID="{D80F9DC0-EB75-42E7-836B-7D610F427004}" presName="spacer" presStyleCnt="0"/>
      <dgm:spPr/>
    </dgm:pt>
    <dgm:pt modelId="{C57B1058-DAFB-4D51-ADD2-02B00C6F48D8}" type="pres">
      <dgm:prSet presAssocID="{E19AF080-D09F-4470-9CD2-FFD74A0AFC01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CFCA05B-5E46-4AAA-A96E-9CDAC895EFD0}" srcId="{752FEFEF-DE95-4BB5-9356-7BB30BF93272}" destId="{6E0A2350-D34B-4CA5-9B59-2559786D3185}" srcOrd="2" destOrd="0" parTransId="{70967E7E-D21D-445F-8F84-F7F878423004}" sibTransId="{14B5937E-EE62-4A63-98DD-13A719EED948}"/>
    <dgm:cxn modelId="{484F37A0-AC6D-4A42-9A13-CC549CF01799}" srcId="{752FEFEF-DE95-4BB5-9356-7BB30BF93272}" destId="{42070685-B830-47CA-BF5B-54C41D6193C1}" srcOrd="5" destOrd="0" parTransId="{7AE274E6-3965-4DBF-B110-9D0F813710B6}" sibTransId="{B3BD9ADA-288A-4080-BA9A-29FDDE6E1D25}"/>
    <dgm:cxn modelId="{E3C60BA1-FBF1-48C2-91F3-87E2AD82AF3A}" srcId="{752FEFEF-DE95-4BB5-9356-7BB30BF93272}" destId="{229B2218-24D7-4596-B546-D3AB502FA2A1}" srcOrd="1" destOrd="0" parTransId="{974EF926-C537-4612-A648-F1171BAE1534}" sibTransId="{6DEE0B5F-4051-4791-B809-381925192A17}"/>
    <dgm:cxn modelId="{F265BD60-A5F1-4E4B-A4F7-603350B129E6}" type="presOf" srcId="{E19AF080-D09F-4470-9CD2-FFD74A0AFC01}" destId="{C57B1058-DAFB-4D51-ADD2-02B00C6F48D8}" srcOrd="0" destOrd="0" presId="urn:microsoft.com/office/officeart/2005/8/layout/vList2"/>
    <dgm:cxn modelId="{016370CF-818B-4028-B23C-73A1DF652776}" srcId="{752FEFEF-DE95-4BB5-9356-7BB30BF93272}" destId="{97191A49-2648-4744-83AA-55DC6D85FBD0}" srcOrd="6" destOrd="0" parTransId="{052F6FCE-D88F-42F3-A31B-A81A01404960}" sibTransId="{D80F9DC0-EB75-42E7-836B-7D610F427004}"/>
    <dgm:cxn modelId="{6070C425-CB69-4F95-8D9C-B0DF65464853}" srcId="{752FEFEF-DE95-4BB5-9356-7BB30BF93272}" destId="{35D56512-176E-4435-9963-C6DE58BFB5F1}" srcOrd="3" destOrd="0" parTransId="{E2F95920-0A75-4322-9BCC-6F14C2122866}" sibTransId="{CC80E904-9FE5-4D30-BA0C-3F00A8CF2742}"/>
    <dgm:cxn modelId="{B5212AA4-8B35-452E-B2A8-DC1FD070F075}" type="presOf" srcId="{6E0A2350-D34B-4CA5-9B59-2559786D3185}" destId="{FF6D8623-7E7B-4250-B434-BC6C55E9C282}" srcOrd="0" destOrd="0" presId="urn:microsoft.com/office/officeart/2005/8/layout/vList2"/>
    <dgm:cxn modelId="{78CF673F-B453-483E-9645-078947A28818}" srcId="{752FEFEF-DE95-4BB5-9356-7BB30BF93272}" destId="{E19AF080-D09F-4470-9CD2-FFD74A0AFC01}" srcOrd="7" destOrd="0" parTransId="{6653089C-29B7-427F-853A-0B79C5AB52AF}" sibTransId="{3A3FB7DC-CB96-4665-94C6-1EB1ABCEE650}"/>
    <dgm:cxn modelId="{66931699-F0AB-4E7B-9567-883E549D6F2A}" type="presOf" srcId="{229B2218-24D7-4596-B546-D3AB502FA2A1}" destId="{0A3D762A-3424-4A1E-99DA-8700008C83C1}" srcOrd="0" destOrd="0" presId="urn:microsoft.com/office/officeart/2005/8/layout/vList2"/>
    <dgm:cxn modelId="{D4F8B549-E9BD-4C81-B6EA-D83AEA06ACAC}" type="presOf" srcId="{6565C4C3-4BB5-47AE-B785-205B23BBB01E}" destId="{76812BAA-459D-414F-AEB9-7ABD0C012A8C}" srcOrd="0" destOrd="0" presId="urn:microsoft.com/office/officeart/2005/8/layout/vList2"/>
    <dgm:cxn modelId="{6265385F-D6F6-4116-902A-067B4092C5DF}" srcId="{752FEFEF-DE95-4BB5-9356-7BB30BF93272}" destId="{9EDBCA19-4B5D-44D1-82FC-AE9D0FC3DB8C}" srcOrd="4" destOrd="0" parTransId="{EA073CC3-4338-4772-A56E-56DBF3B97F53}" sibTransId="{7E64406E-0F49-4A5A-8C4B-F86FD2821772}"/>
    <dgm:cxn modelId="{275B0933-93A2-4C93-86C5-F266F7BD210F}" type="presOf" srcId="{97191A49-2648-4744-83AA-55DC6D85FBD0}" destId="{18381F1D-7053-4F2B-A589-A5C7954843F5}" srcOrd="0" destOrd="0" presId="urn:microsoft.com/office/officeart/2005/8/layout/vList2"/>
    <dgm:cxn modelId="{0B684B8D-CDA3-4FE1-B104-1621AE9F72E2}" type="presOf" srcId="{35D56512-176E-4435-9963-C6DE58BFB5F1}" destId="{2FDFA29F-3DA8-44C1-9905-B3C2320D322B}" srcOrd="0" destOrd="0" presId="urn:microsoft.com/office/officeart/2005/8/layout/vList2"/>
    <dgm:cxn modelId="{D3360233-0388-4C7F-BC50-F6B06DF0CCC7}" type="presOf" srcId="{752FEFEF-DE95-4BB5-9356-7BB30BF93272}" destId="{D6FB029A-256D-49B9-B58E-E3B411DC6E7C}" srcOrd="0" destOrd="0" presId="urn:microsoft.com/office/officeart/2005/8/layout/vList2"/>
    <dgm:cxn modelId="{B56B9F62-BF74-4E04-954A-97D6094F4436}" srcId="{752FEFEF-DE95-4BB5-9356-7BB30BF93272}" destId="{6565C4C3-4BB5-47AE-B785-205B23BBB01E}" srcOrd="0" destOrd="0" parTransId="{EFB32A2B-B957-4A1D-9DBD-9F6E213BF2C0}" sibTransId="{C505EA7F-9ED2-4902-8CD2-CD4C3E7EA3D3}"/>
    <dgm:cxn modelId="{BB3E1F04-D6A7-4D4A-B19C-B7607C25AE28}" type="presOf" srcId="{42070685-B830-47CA-BF5B-54C41D6193C1}" destId="{32472127-9C12-4322-AAAA-621516C2BD42}" srcOrd="0" destOrd="0" presId="urn:microsoft.com/office/officeart/2005/8/layout/vList2"/>
    <dgm:cxn modelId="{9B0E560F-9C5F-447E-9811-503E727858BE}" type="presOf" srcId="{9EDBCA19-4B5D-44D1-82FC-AE9D0FC3DB8C}" destId="{506C0954-58F1-4E3F-A204-8AC66A59A74B}" srcOrd="0" destOrd="0" presId="urn:microsoft.com/office/officeart/2005/8/layout/vList2"/>
    <dgm:cxn modelId="{C825C43A-47EF-4384-8128-4F123BB16D7F}" type="presParOf" srcId="{D6FB029A-256D-49B9-B58E-E3B411DC6E7C}" destId="{76812BAA-459D-414F-AEB9-7ABD0C012A8C}" srcOrd="0" destOrd="0" presId="urn:microsoft.com/office/officeart/2005/8/layout/vList2"/>
    <dgm:cxn modelId="{8F137B76-51EC-4B1A-9A43-FF0D274A2ADC}" type="presParOf" srcId="{D6FB029A-256D-49B9-B58E-E3B411DC6E7C}" destId="{E2BB91F0-801B-412D-9640-926B9E645E00}" srcOrd="1" destOrd="0" presId="urn:microsoft.com/office/officeart/2005/8/layout/vList2"/>
    <dgm:cxn modelId="{01CDD38F-E803-4026-A224-7286BF7E28B5}" type="presParOf" srcId="{D6FB029A-256D-49B9-B58E-E3B411DC6E7C}" destId="{0A3D762A-3424-4A1E-99DA-8700008C83C1}" srcOrd="2" destOrd="0" presId="urn:microsoft.com/office/officeart/2005/8/layout/vList2"/>
    <dgm:cxn modelId="{3E5CAD6C-E1E2-4939-9370-940C80F11F59}" type="presParOf" srcId="{D6FB029A-256D-49B9-B58E-E3B411DC6E7C}" destId="{EC1D2EF9-63C5-40F5-BD51-BA75B2306481}" srcOrd="3" destOrd="0" presId="urn:microsoft.com/office/officeart/2005/8/layout/vList2"/>
    <dgm:cxn modelId="{6658B1FA-CF21-4A7E-8FCE-F835438A9540}" type="presParOf" srcId="{D6FB029A-256D-49B9-B58E-E3B411DC6E7C}" destId="{FF6D8623-7E7B-4250-B434-BC6C55E9C282}" srcOrd="4" destOrd="0" presId="urn:microsoft.com/office/officeart/2005/8/layout/vList2"/>
    <dgm:cxn modelId="{2F090ADC-9A49-44D2-A316-A9A59CFFC788}" type="presParOf" srcId="{D6FB029A-256D-49B9-B58E-E3B411DC6E7C}" destId="{F30F7026-8392-4C30-8761-92A160F362AE}" srcOrd="5" destOrd="0" presId="urn:microsoft.com/office/officeart/2005/8/layout/vList2"/>
    <dgm:cxn modelId="{065BA530-DBA3-4555-B728-0D8F5322A2EF}" type="presParOf" srcId="{D6FB029A-256D-49B9-B58E-E3B411DC6E7C}" destId="{2FDFA29F-3DA8-44C1-9905-B3C2320D322B}" srcOrd="6" destOrd="0" presId="urn:microsoft.com/office/officeart/2005/8/layout/vList2"/>
    <dgm:cxn modelId="{BBC15012-F897-4974-8883-4AB6644701FE}" type="presParOf" srcId="{D6FB029A-256D-49B9-B58E-E3B411DC6E7C}" destId="{DF32F509-3ED5-4820-97B3-5F1D06410377}" srcOrd="7" destOrd="0" presId="urn:microsoft.com/office/officeart/2005/8/layout/vList2"/>
    <dgm:cxn modelId="{9CD5ED56-9F11-448F-949B-BBAAEAB1449F}" type="presParOf" srcId="{D6FB029A-256D-49B9-B58E-E3B411DC6E7C}" destId="{506C0954-58F1-4E3F-A204-8AC66A59A74B}" srcOrd="8" destOrd="0" presId="urn:microsoft.com/office/officeart/2005/8/layout/vList2"/>
    <dgm:cxn modelId="{2FE4059B-892E-44BB-B1F7-1527F7F686B5}" type="presParOf" srcId="{D6FB029A-256D-49B9-B58E-E3B411DC6E7C}" destId="{17473F9D-0EAA-4D11-9163-2F3AFD7A6207}" srcOrd="9" destOrd="0" presId="urn:microsoft.com/office/officeart/2005/8/layout/vList2"/>
    <dgm:cxn modelId="{D2D9D264-C234-472B-96E3-600B2DB9C73E}" type="presParOf" srcId="{D6FB029A-256D-49B9-B58E-E3B411DC6E7C}" destId="{32472127-9C12-4322-AAAA-621516C2BD42}" srcOrd="10" destOrd="0" presId="urn:microsoft.com/office/officeart/2005/8/layout/vList2"/>
    <dgm:cxn modelId="{81D86C23-29A9-43EE-AA68-1EF62E491376}" type="presParOf" srcId="{D6FB029A-256D-49B9-B58E-E3B411DC6E7C}" destId="{109BA85C-6E4D-4DA5-A850-95B6B5D81379}" srcOrd="11" destOrd="0" presId="urn:microsoft.com/office/officeart/2005/8/layout/vList2"/>
    <dgm:cxn modelId="{EB83AF6F-9EAE-4F0B-B4DD-48D189BAA26E}" type="presParOf" srcId="{D6FB029A-256D-49B9-B58E-E3B411DC6E7C}" destId="{18381F1D-7053-4F2B-A589-A5C7954843F5}" srcOrd="12" destOrd="0" presId="urn:microsoft.com/office/officeart/2005/8/layout/vList2"/>
    <dgm:cxn modelId="{E9EFE2FA-B1CA-418A-B579-F108E9694969}" type="presParOf" srcId="{D6FB029A-256D-49B9-B58E-E3B411DC6E7C}" destId="{4A167747-EA3D-47B7-B8D8-3544A5BDE1A3}" srcOrd="13" destOrd="0" presId="urn:microsoft.com/office/officeart/2005/8/layout/vList2"/>
    <dgm:cxn modelId="{F6FC581D-E0A1-44A8-8A26-C36B28B20B18}" type="presParOf" srcId="{D6FB029A-256D-49B9-B58E-E3B411DC6E7C}" destId="{C57B1058-DAFB-4D51-ADD2-02B00C6F48D8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ABE302-D58B-4705-852A-8CCFA9C22D8A}" type="doc">
      <dgm:prSet loTypeId="urn:microsoft.com/office/officeart/2005/8/layout/vProcess5" loCatId="process" qsTypeId="urn:microsoft.com/office/officeart/2005/8/quickstyle/3d6" qsCatId="3D" csTypeId="urn:microsoft.com/office/officeart/2005/8/colors/colorful2" csCatId="colorful" phldr="1"/>
      <dgm:spPr>
        <a:scene3d>
          <a:camera prst="perspectiveRelaxedModerately" fov="300000" zoom="92000"/>
          <a:lightRig rig="threePt" dir="t">
            <a:rot lat="0" lon="0" rev="1800000"/>
          </a:lightRig>
        </a:scene3d>
      </dgm:spPr>
      <dgm:t>
        <a:bodyPr/>
        <a:lstStyle/>
        <a:p>
          <a:endParaRPr lang="de-CH"/>
        </a:p>
      </dgm:t>
    </dgm:pt>
    <dgm:pt modelId="{00041DB9-794A-48C3-8F10-7AE2490D41E0}">
      <dgm:prSet phldrT="[Text]" custT="1"/>
      <dgm:spPr>
        <a:solidFill>
          <a:schemeClr val="bg2"/>
        </a:solidFill>
        <a:ln w="25400">
          <a:solidFill>
            <a:schemeClr val="accent3"/>
          </a:solidFill>
        </a:ln>
        <a:sp3d prstMaterial="plastic">
          <a:bevelT w="50800" h="50800"/>
          <a:bevelB w="50800" h="50800"/>
        </a:sp3d>
      </dgm:spPr>
      <dgm:t>
        <a:bodyPr/>
        <a:lstStyle/>
        <a:p>
          <a:r>
            <a:rPr lang="de-CH" sz="1600" dirty="0" smtClean="0">
              <a:ln>
                <a:noFill/>
              </a:ln>
              <a:solidFill>
                <a:schemeClr val="tx1"/>
              </a:solidFill>
            </a:rPr>
            <a:t>1995                                                  Ersten Mitarbeiter eingestellt</a:t>
          </a:r>
          <a:endParaRPr lang="de-CH" sz="1600" dirty="0">
            <a:ln>
              <a:noFill/>
            </a:ln>
            <a:solidFill>
              <a:schemeClr val="tx1"/>
            </a:solidFill>
          </a:endParaRPr>
        </a:p>
      </dgm:t>
    </dgm:pt>
    <dgm:pt modelId="{116E1683-627A-47A0-9420-DFFEB52E3056}" type="parTrans" cxnId="{86A3EDCC-5B74-4AFD-80B5-AB6CEB8894C8}">
      <dgm:prSet/>
      <dgm:spPr/>
      <dgm:t>
        <a:bodyPr/>
        <a:lstStyle/>
        <a:p>
          <a:endParaRPr lang="de-CH"/>
        </a:p>
      </dgm:t>
    </dgm:pt>
    <dgm:pt modelId="{48E82F2C-C39A-4992-9DD9-323A0B51252C}" type="sibTrans" cxnId="{86A3EDCC-5B74-4AFD-80B5-AB6CEB8894C8}">
      <dgm:prSet/>
      <dgm:spPr>
        <a:solidFill>
          <a:schemeClr val="accent2">
            <a:tint val="40000"/>
            <a:hueOff val="1706520"/>
            <a:satOff val="25334"/>
            <a:lumOff val="-994"/>
            <a:alpha val="0"/>
          </a:schemeClr>
        </a:solidFill>
      </dgm:spPr>
      <dgm:t>
        <a:bodyPr/>
        <a:lstStyle/>
        <a:p>
          <a:endParaRPr lang="de-CH"/>
        </a:p>
      </dgm:t>
    </dgm:pt>
    <dgm:pt modelId="{1388B630-283A-4BEE-9E88-E9704ECC2F56}">
      <dgm:prSet phldrT="[Text]" custT="1"/>
      <dgm:spPr>
        <a:solidFill>
          <a:schemeClr val="bg2"/>
        </a:solidFill>
        <a:ln w="25400">
          <a:solidFill>
            <a:schemeClr val="tx2"/>
          </a:solidFill>
        </a:ln>
        <a:sp3d prstMaterial="plastic">
          <a:bevelT w="50800" h="50800"/>
          <a:bevelB w="50800" h="50800"/>
        </a:sp3d>
      </dgm:spPr>
      <dgm:t>
        <a:bodyPr/>
        <a:lstStyle/>
        <a:p>
          <a:r>
            <a:rPr lang="de-CH" sz="1600" dirty="0" smtClean="0">
              <a:solidFill>
                <a:schemeClr val="tx1"/>
              </a:solidFill>
            </a:rPr>
            <a:t>1996                                                           Studienabschluss und offizieller Start in </a:t>
          </a:r>
          <a:r>
            <a:rPr lang="de-CH" sz="1600" dirty="0" err="1" smtClean="0">
              <a:solidFill>
                <a:schemeClr val="tx1"/>
              </a:solidFill>
            </a:rPr>
            <a:t>Mägenwil</a:t>
          </a:r>
          <a:r>
            <a:rPr lang="de-CH" sz="1600" dirty="0" smtClean="0">
              <a:solidFill>
                <a:schemeClr val="tx1"/>
              </a:solidFill>
            </a:rPr>
            <a:t> mit 3 Mitarbeitern auf 100 m</a:t>
          </a:r>
          <a:r>
            <a:rPr lang="de-CH" sz="1600" baseline="30000" dirty="0" smtClean="0">
              <a:solidFill>
                <a:schemeClr val="tx1"/>
              </a:solidFill>
            </a:rPr>
            <a:t>2</a:t>
          </a:r>
          <a:endParaRPr lang="de-CH" sz="1600" baseline="30000" dirty="0">
            <a:solidFill>
              <a:schemeClr val="tx1"/>
            </a:solidFill>
          </a:endParaRPr>
        </a:p>
      </dgm:t>
    </dgm:pt>
    <dgm:pt modelId="{F6B9BC0D-E5E1-4766-8AAF-282E383859A8}" type="parTrans" cxnId="{80B4C09C-3EA4-436A-BA30-7149B7EDE445}">
      <dgm:prSet/>
      <dgm:spPr/>
      <dgm:t>
        <a:bodyPr/>
        <a:lstStyle/>
        <a:p>
          <a:endParaRPr lang="de-CH"/>
        </a:p>
      </dgm:t>
    </dgm:pt>
    <dgm:pt modelId="{7135CEE4-C28D-4059-94FE-5EC585345499}" type="sibTrans" cxnId="{80B4C09C-3EA4-436A-BA30-7149B7EDE445}">
      <dgm:prSet/>
      <dgm:spPr/>
      <dgm:t>
        <a:bodyPr/>
        <a:lstStyle/>
        <a:p>
          <a:endParaRPr lang="de-CH"/>
        </a:p>
      </dgm:t>
    </dgm:pt>
    <dgm:pt modelId="{AE82F2F8-86E0-4627-B99E-F5E79F18B5F4}">
      <dgm:prSet custT="1"/>
      <dgm:spPr>
        <a:solidFill>
          <a:schemeClr val="bg2"/>
        </a:solidFill>
        <a:ln w="25400">
          <a:solidFill>
            <a:schemeClr val="accent4">
              <a:lumMod val="75000"/>
            </a:schemeClr>
          </a:solidFill>
        </a:ln>
        <a:sp3d prstMaterial="plastic">
          <a:bevelT w="50800" h="50800"/>
          <a:bevelB w="50800" h="50800"/>
        </a:sp3d>
      </dgm:spPr>
      <dgm:t>
        <a:bodyPr/>
        <a:lstStyle/>
        <a:p>
          <a:r>
            <a:rPr lang="de-CH" sz="1600" dirty="0" smtClean="0">
              <a:solidFill>
                <a:schemeClr val="tx1"/>
              </a:solidFill>
            </a:rPr>
            <a:t>1993–1996                                        Studium der Elektrotechnik,                                                  HTL Windisch (gehört heute zur FHNW)</a:t>
          </a:r>
          <a:endParaRPr lang="de-CH" sz="1600" dirty="0">
            <a:solidFill>
              <a:schemeClr val="tx1"/>
            </a:solidFill>
          </a:endParaRPr>
        </a:p>
      </dgm:t>
    </dgm:pt>
    <dgm:pt modelId="{A2F313DC-6D05-4E87-98DF-D322F8017DA7}" type="parTrans" cxnId="{2A7D9672-B98D-4ED0-8059-277D0E50982B}">
      <dgm:prSet/>
      <dgm:spPr/>
      <dgm:t>
        <a:bodyPr/>
        <a:lstStyle/>
        <a:p>
          <a:endParaRPr lang="de-CH"/>
        </a:p>
      </dgm:t>
    </dgm:pt>
    <dgm:pt modelId="{AAB1CA08-604F-4D91-9769-92EA837D71E4}" type="sibTrans" cxnId="{2A7D9672-B98D-4ED0-8059-277D0E50982B}">
      <dgm:prSet/>
      <dgm:spPr>
        <a:solidFill>
          <a:schemeClr val="accent2">
            <a:tint val="40000"/>
            <a:hueOff val="568840"/>
            <a:satOff val="8445"/>
            <a:lumOff val="-331"/>
            <a:alpha val="0"/>
          </a:schemeClr>
        </a:solidFill>
      </dgm:spPr>
      <dgm:t>
        <a:bodyPr/>
        <a:lstStyle/>
        <a:p>
          <a:endParaRPr lang="de-CH"/>
        </a:p>
      </dgm:t>
    </dgm:pt>
    <dgm:pt modelId="{D828B7B9-28E3-40EA-8505-3B1681A56F01}">
      <dgm:prSet custT="1"/>
      <dgm:spPr>
        <a:solidFill>
          <a:schemeClr val="bg2"/>
        </a:solidFill>
        <a:ln w="25400">
          <a:solidFill>
            <a:schemeClr val="accent3">
              <a:lumMod val="60000"/>
              <a:lumOff val="40000"/>
            </a:schemeClr>
          </a:solidFill>
        </a:ln>
        <a:sp3d prstMaterial="plastic">
          <a:bevelT w="50800" h="50800"/>
          <a:bevelB w="50800" h="50800"/>
        </a:sp3d>
      </dgm:spPr>
      <dgm:t>
        <a:bodyPr anchor="ctr" anchorCtr="0"/>
        <a:lstStyle/>
        <a:p>
          <a:r>
            <a:rPr lang="de-CH" sz="1600" dirty="0" smtClean="0">
              <a:solidFill>
                <a:schemeClr val="tx1"/>
              </a:solidFill>
            </a:rPr>
            <a:t>1994                                                   Roland Brack gründet nebst Studium </a:t>
          </a:r>
          <a:br>
            <a:rPr lang="de-CH" sz="1600" dirty="0" smtClean="0">
              <a:solidFill>
                <a:schemeClr val="tx1"/>
              </a:solidFill>
            </a:rPr>
          </a:br>
          <a:r>
            <a:rPr lang="de-CH" sz="1600" dirty="0" smtClean="0">
              <a:solidFill>
                <a:schemeClr val="tx1"/>
              </a:solidFill>
            </a:rPr>
            <a:t>Brack Consulting Computersysteme</a:t>
          </a:r>
          <a:endParaRPr lang="de-CH" sz="1600" dirty="0">
            <a:solidFill>
              <a:schemeClr val="tx1"/>
            </a:solidFill>
          </a:endParaRPr>
        </a:p>
      </dgm:t>
    </dgm:pt>
    <dgm:pt modelId="{73A8CB27-93D6-4EC4-A168-508C65DC5F52}" type="parTrans" cxnId="{B7E2BBBE-41B8-4E3B-9E49-00A7E3BD8078}">
      <dgm:prSet/>
      <dgm:spPr/>
      <dgm:t>
        <a:bodyPr/>
        <a:lstStyle/>
        <a:p>
          <a:endParaRPr lang="de-CH"/>
        </a:p>
      </dgm:t>
    </dgm:pt>
    <dgm:pt modelId="{4DE26918-C53E-4788-B162-0CCEB9463448}" type="sibTrans" cxnId="{B7E2BBBE-41B8-4E3B-9E49-00A7E3BD8078}">
      <dgm:prSet/>
      <dgm:spPr>
        <a:solidFill>
          <a:schemeClr val="accent2">
            <a:tint val="40000"/>
            <a:hueOff val="1137680"/>
            <a:satOff val="16889"/>
            <a:lumOff val="-663"/>
            <a:alpha val="0"/>
          </a:schemeClr>
        </a:solidFill>
      </dgm:spPr>
      <dgm:t>
        <a:bodyPr/>
        <a:lstStyle/>
        <a:p>
          <a:endParaRPr lang="de-CH"/>
        </a:p>
      </dgm:t>
    </dgm:pt>
    <dgm:pt modelId="{31B4EB76-51BA-4C11-AFD8-4F707BC0DC53}">
      <dgm:prSet phldrT="[Text]" custT="1"/>
      <dgm:spPr>
        <a:solidFill>
          <a:schemeClr val="bg1"/>
        </a:solidFill>
        <a:ln w="25400">
          <a:solidFill>
            <a:schemeClr val="accent2">
              <a:hueOff val="0"/>
              <a:satOff val="0"/>
              <a:lumOff val="0"/>
            </a:schemeClr>
          </a:solidFill>
        </a:ln>
        <a:sp3d>
          <a:bevelT w="50800" h="50800"/>
          <a:bevelB w="50800" h="50800"/>
        </a:sp3d>
      </dgm:spPr>
      <dgm:t>
        <a:bodyPr/>
        <a:lstStyle/>
        <a:p>
          <a:r>
            <a:rPr lang="de-CH" sz="1600" dirty="0" smtClean="0">
              <a:solidFill>
                <a:schemeClr val="tx1"/>
              </a:solidFill>
            </a:rPr>
            <a:t>1989–1993                                          Lehre als Elektromechaniker</a:t>
          </a:r>
          <a:endParaRPr lang="de-CH" sz="1600" dirty="0">
            <a:solidFill>
              <a:schemeClr val="tx1"/>
            </a:solidFill>
          </a:endParaRPr>
        </a:p>
      </dgm:t>
    </dgm:pt>
    <dgm:pt modelId="{EC222F4E-5FCD-40E2-9EA4-4804110457D9}" type="sibTrans" cxnId="{D7559CE2-8594-4DEB-9EBB-094D46911034}">
      <dgm:prSet/>
      <dgm:spPr>
        <a:solidFill>
          <a:schemeClr val="accent2">
            <a:tint val="40000"/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de-CH"/>
        </a:p>
      </dgm:t>
    </dgm:pt>
    <dgm:pt modelId="{D5F95FA5-1ED0-462E-9FAC-AE708D18D91A}" type="parTrans" cxnId="{D7559CE2-8594-4DEB-9EBB-094D46911034}">
      <dgm:prSet/>
      <dgm:spPr/>
      <dgm:t>
        <a:bodyPr/>
        <a:lstStyle/>
        <a:p>
          <a:endParaRPr lang="de-CH"/>
        </a:p>
      </dgm:t>
    </dgm:pt>
    <dgm:pt modelId="{901459BE-D277-4CA9-B028-5213F24CE711}">
      <dgm:prSet phldrT="[Text]" custScaleX="109447"/>
      <dgm:spPr>
        <a:solidFill>
          <a:schemeClr val="bg2"/>
        </a:solidFill>
        <a:ln w="25400">
          <a:solidFill>
            <a:schemeClr val="tx2"/>
          </a:solidFill>
        </a:ln>
        <a:sp3d prstMaterial="plastic">
          <a:bevelT w="50800" h="50800"/>
          <a:bevelB w="50800" h="50800"/>
        </a:sp3d>
      </dgm:spPr>
      <dgm:t>
        <a:bodyPr/>
        <a:lstStyle/>
        <a:p>
          <a:endParaRPr lang="de-CH"/>
        </a:p>
      </dgm:t>
    </dgm:pt>
    <dgm:pt modelId="{6EFED831-9F46-491C-8DA6-347C8A234EDE}" type="parTrans" cxnId="{282E4188-D223-41CC-AD15-B25B04664326}">
      <dgm:prSet/>
      <dgm:spPr/>
      <dgm:t>
        <a:bodyPr/>
        <a:lstStyle/>
        <a:p>
          <a:endParaRPr lang="de-CH"/>
        </a:p>
      </dgm:t>
    </dgm:pt>
    <dgm:pt modelId="{4DFEF2AB-A60C-44A1-9EC1-25B8369B59E0}" type="sibTrans" cxnId="{282E4188-D223-41CC-AD15-B25B04664326}">
      <dgm:prSet/>
      <dgm:spPr/>
      <dgm:t>
        <a:bodyPr/>
        <a:lstStyle/>
        <a:p>
          <a:endParaRPr lang="de-CH"/>
        </a:p>
      </dgm:t>
    </dgm:pt>
    <dgm:pt modelId="{8E7819BD-2108-45E2-B42C-234270757296}" type="pres">
      <dgm:prSet presAssocID="{FBABE302-D58B-4705-852A-8CCFA9C22D8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2FF21E02-656D-4C77-B608-9A34EB7DA8B6}" type="pres">
      <dgm:prSet presAssocID="{FBABE302-D58B-4705-852A-8CCFA9C22D8A}" presName="dummyMaxCanvas" presStyleCnt="0">
        <dgm:presLayoutVars/>
      </dgm:prSet>
      <dgm:spPr/>
      <dgm:t>
        <a:bodyPr/>
        <a:lstStyle/>
        <a:p>
          <a:endParaRPr lang="de-CH"/>
        </a:p>
      </dgm:t>
    </dgm:pt>
    <dgm:pt modelId="{4AC248DD-89A5-44DE-95AD-40522936592A}" type="pres">
      <dgm:prSet presAssocID="{FBABE302-D58B-4705-852A-8CCFA9C22D8A}" presName="FiveNodes_1" presStyleLbl="node1" presStyleIdx="0" presStyleCnt="5" custScaleX="108446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1988BC5F-60CC-428C-B461-C8F01D3E49A8}" type="pres">
      <dgm:prSet presAssocID="{FBABE302-D58B-4705-852A-8CCFA9C22D8A}" presName="FiveNodes_2" presStyleLbl="node1" presStyleIdx="1" presStyleCnt="5" custScaleX="10954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31F1BAC-C00F-45CA-9434-F4FDE2617C51}" type="pres">
      <dgm:prSet presAssocID="{FBABE302-D58B-4705-852A-8CCFA9C22D8A}" presName="FiveNodes_3" presStyleLbl="node1" presStyleIdx="2" presStyleCnt="5" custScaleX="11064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19AF3F4F-64EA-4E8D-8E14-DD7A58532678}" type="pres">
      <dgm:prSet presAssocID="{FBABE302-D58B-4705-852A-8CCFA9C22D8A}" presName="FiveNodes_4" presStyleLbl="node1" presStyleIdx="3" presStyleCnt="5" custScaleX="111743" custLinFactNeighborX="-1502" custLinFactNeighborY="-39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C963E00F-DD2D-42D3-995C-BB41627B3743}" type="pres">
      <dgm:prSet presAssocID="{FBABE302-D58B-4705-852A-8CCFA9C22D8A}" presName="FiveNodes_5" presStyleLbl="node1" presStyleIdx="4" presStyleCnt="5" custScaleX="10944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FFE8C583-31BC-48D1-91F6-CCDF9A41EA32}" type="pres">
      <dgm:prSet presAssocID="{FBABE302-D58B-4705-852A-8CCFA9C22D8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40C8F594-5BCF-4463-B92E-E5A6C4F082E4}" type="pres">
      <dgm:prSet presAssocID="{FBABE302-D58B-4705-852A-8CCFA9C22D8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25BF092-92F0-40EC-AE51-55ED633A99FC}" type="pres">
      <dgm:prSet presAssocID="{FBABE302-D58B-4705-852A-8CCFA9C22D8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4A02D38A-6CBE-4E57-8AC2-2FB65FB89745}" type="pres">
      <dgm:prSet presAssocID="{FBABE302-D58B-4705-852A-8CCFA9C22D8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4592594A-5CB3-4588-9566-7175A42FAA52}" type="pres">
      <dgm:prSet presAssocID="{FBABE302-D58B-4705-852A-8CCFA9C22D8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7701D28-C271-487B-8661-63E42BF7F617}" type="pres">
      <dgm:prSet presAssocID="{FBABE302-D58B-4705-852A-8CCFA9C22D8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C83ED0BE-3A1A-4D4F-84BC-31815A389CB1}" type="pres">
      <dgm:prSet presAssocID="{FBABE302-D58B-4705-852A-8CCFA9C22D8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FC0BEC14-3535-49F1-B2F4-EDE7AF7F567F}" type="pres">
      <dgm:prSet presAssocID="{FBABE302-D58B-4705-852A-8CCFA9C22D8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62824A5A-A473-41D8-B2AF-B67D2B84497C}" type="pres">
      <dgm:prSet presAssocID="{FBABE302-D58B-4705-852A-8CCFA9C22D8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BC8B2662-9E47-4660-88DB-5639D832135B}" type="presOf" srcId="{1388B630-283A-4BEE-9E88-E9704ECC2F56}" destId="{62824A5A-A473-41D8-B2AF-B67D2B84497C}" srcOrd="1" destOrd="0" presId="urn:microsoft.com/office/officeart/2005/8/layout/vProcess5"/>
    <dgm:cxn modelId="{8578EE90-4D94-449F-8FA6-D642A918AB56}" type="presOf" srcId="{1388B630-283A-4BEE-9E88-E9704ECC2F56}" destId="{C963E00F-DD2D-42D3-995C-BB41627B3743}" srcOrd="0" destOrd="0" presId="urn:microsoft.com/office/officeart/2005/8/layout/vProcess5"/>
    <dgm:cxn modelId="{60DA369C-5260-4C6A-BDE6-1A08AB9EB501}" type="presOf" srcId="{31B4EB76-51BA-4C11-AFD8-4F707BC0DC53}" destId="{4592594A-5CB3-4588-9566-7175A42FAA52}" srcOrd="1" destOrd="0" presId="urn:microsoft.com/office/officeart/2005/8/layout/vProcess5"/>
    <dgm:cxn modelId="{B8DF6217-BE41-4208-8E1A-1F518DE09289}" type="presOf" srcId="{00041DB9-794A-48C3-8F10-7AE2490D41E0}" destId="{19AF3F4F-64EA-4E8D-8E14-DD7A58532678}" srcOrd="0" destOrd="0" presId="urn:microsoft.com/office/officeart/2005/8/layout/vProcess5"/>
    <dgm:cxn modelId="{A83B2D99-93DC-4453-8639-5159F19E3F51}" type="presOf" srcId="{00041DB9-794A-48C3-8F10-7AE2490D41E0}" destId="{FC0BEC14-3535-49F1-B2F4-EDE7AF7F567F}" srcOrd="1" destOrd="0" presId="urn:microsoft.com/office/officeart/2005/8/layout/vProcess5"/>
    <dgm:cxn modelId="{39ED95BC-E017-4C9B-994A-C4CF6A0A1017}" type="presOf" srcId="{D828B7B9-28E3-40EA-8505-3B1681A56F01}" destId="{C83ED0BE-3A1A-4D4F-84BC-31815A389CB1}" srcOrd="1" destOrd="0" presId="urn:microsoft.com/office/officeart/2005/8/layout/vProcess5"/>
    <dgm:cxn modelId="{D8BD2E1E-FBF6-41DE-B8E3-73C7FFB6FC17}" type="presOf" srcId="{EC222F4E-5FCD-40E2-9EA4-4804110457D9}" destId="{FFE8C583-31BC-48D1-91F6-CCDF9A41EA32}" srcOrd="0" destOrd="0" presId="urn:microsoft.com/office/officeart/2005/8/layout/vProcess5"/>
    <dgm:cxn modelId="{5336FD8C-E993-45E0-B6A2-3E5ADCE3B546}" type="presOf" srcId="{31B4EB76-51BA-4C11-AFD8-4F707BC0DC53}" destId="{4AC248DD-89A5-44DE-95AD-40522936592A}" srcOrd="0" destOrd="0" presId="urn:microsoft.com/office/officeart/2005/8/layout/vProcess5"/>
    <dgm:cxn modelId="{14D1D029-9532-4809-AD03-195ACB358245}" type="presOf" srcId="{AE82F2F8-86E0-4627-B99E-F5E79F18B5F4}" destId="{87701D28-C271-487B-8661-63E42BF7F617}" srcOrd="1" destOrd="0" presId="urn:microsoft.com/office/officeart/2005/8/layout/vProcess5"/>
    <dgm:cxn modelId="{29E39DE0-3E8B-436F-89F8-3841AF558A71}" type="presOf" srcId="{4DE26918-C53E-4788-B162-0CCEB9463448}" destId="{225BF092-92F0-40EC-AE51-55ED633A99FC}" srcOrd="0" destOrd="0" presId="urn:microsoft.com/office/officeart/2005/8/layout/vProcess5"/>
    <dgm:cxn modelId="{60B62C8E-83DB-45BB-B7AB-C0CE9E95FD3F}" type="presOf" srcId="{AAB1CA08-604F-4D91-9769-92EA837D71E4}" destId="{40C8F594-5BCF-4463-B92E-E5A6C4F082E4}" srcOrd="0" destOrd="0" presId="urn:microsoft.com/office/officeart/2005/8/layout/vProcess5"/>
    <dgm:cxn modelId="{80B4C09C-3EA4-436A-BA30-7149B7EDE445}" srcId="{FBABE302-D58B-4705-852A-8CCFA9C22D8A}" destId="{1388B630-283A-4BEE-9E88-E9704ECC2F56}" srcOrd="4" destOrd="0" parTransId="{F6B9BC0D-E5E1-4766-8AAF-282E383859A8}" sibTransId="{7135CEE4-C28D-4059-94FE-5EC585345499}"/>
    <dgm:cxn modelId="{2A7D9672-B98D-4ED0-8059-277D0E50982B}" srcId="{FBABE302-D58B-4705-852A-8CCFA9C22D8A}" destId="{AE82F2F8-86E0-4627-B99E-F5E79F18B5F4}" srcOrd="1" destOrd="0" parTransId="{A2F313DC-6D05-4E87-98DF-D322F8017DA7}" sibTransId="{AAB1CA08-604F-4D91-9769-92EA837D71E4}"/>
    <dgm:cxn modelId="{FA59245B-A1B1-45C8-9667-08CC0AAE7230}" type="presOf" srcId="{D828B7B9-28E3-40EA-8505-3B1681A56F01}" destId="{231F1BAC-C00F-45CA-9434-F4FDE2617C51}" srcOrd="0" destOrd="0" presId="urn:microsoft.com/office/officeart/2005/8/layout/vProcess5"/>
    <dgm:cxn modelId="{86A3EDCC-5B74-4AFD-80B5-AB6CEB8894C8}" srcId="{FBABE302-D58B-4705-852A-8CCFA9C22D8A}" destId="{00041DB9-794A-48C3-8F10-7AE2490D41E0}" srcOrd="3" destOrd="0" parTransId="{116E1683-627A-47A0-9420-DFFEB52E3056}" sibTransId="{48E82F2C-C39A-4992-9DD9-323A0B51252C}"/>
    <dgm:cxn modelId="{D7559CE2-8594-4DEB-9EBB-094D46911034}" srcId="{FBABE302-D58B-4705-852A-8CCFA9C22D8A}" destId="{31B4EB76-51BA-4C11-AFD8-4F707BC0DC53}" srcOrd="0" destOrd="0" parTransId="{D5F95FA5-1ED0-462E-9FAC-AE708D18D91A}" sibTransId="{EC222F4E-5FCD-40E2-9EA4-4804110457D9}"/>
    <dgm:cxn modelId="{FD71E077-6F11-45CE-AB5E-18E1E88946BA}" type="presOf" srcId="{AE82F2F8-86E0-4627-B99E-F5E79F18B5F4}" destId="{1988BC5F-60CC-428C-B461-C8F01D3E49A8}" srcOrd="0" destOrd="0" presId="urn:microsoft.com/office/officeart/2005/8/layout/vProcess5"/>
    <dgm:cxn modelId="{B7E2BBBE-41B8-4E3B-9E49-00A7E3BD8078}" srcId="{FBABE302-D58B-4705-852A-8CCFA9C22D8A}" destId="{D828B7B9-28E3-40EA-8505-3B1681A56F01}" srcOrd="2" destOrd="0" parTransId="{73A8CB27-93D6-4EC4-A168-508C65DC5F52}" sibTransId="{4DE26918-C53E-4788-B162-0CCEB9463448}"/>
    <dgm:cxn modelId="{BFBFA815-8869-45A7-B08A-6D5BF5832C80}" type="presOf" srcId="{FBABE302-D58B-4705-852A-8CCFA9C22D8A}" destId="{8E7819BD-2108-45E2-B42C-234270757296}" srcOrd="0" destOrd="0" presId="urn:microsoft.com/office/officeart/2005/8/layout/vProcess5"/>
    <dgm:cxn modelId="{51A1F59F-23BC-4F16-A0ED-D527C496DDB4}" type="presOf" srcId="{48E82F2C-C39A-4992-9DD9-323A0B51252C}" destId="{4A02D38A-6CBE-4E57-8AC2-2FB65FB89745}" srcOrd="0" destOrd="0" presId="urn:microsoft.com/office/officeart/2005/8/layout/vProcess5"/>
    <dgm:cxn modelId="{282E4188-D223-41CC-AD15-B25B04664326}" srcId="{FBABE302-D58B-4705-852A-8CCFA9C22D8A}" destId="{901459BE-D277-4CA9-B028-5213F24CE711}" srcOrd="5" destOrd="0" parTransId="{6EFED831-9F46-491C-8DA6-347C8A234EDE}" sibTransId="{4DFEF2AB-A60C-44A1-9EC1-25B8369B59E0}"/>
    <dgm:cxn modelId="{6E5C2978-FC5C-49A1-AB98-1239F627C7F0}" type="presParOf" srcId="{8E7819BD-2108-45E2-B42C-234270757296}" destId="{2FF21E02-656D-4C77-B608-9A34EB7DA8B6}" srcOrd="0" destOrd="0" presId="urn:microsoft.com/office/officeart/2005/8/layout/vProcess5"/>
    <dgm:cxn modelId="{C65CB4A9-F4F8-44A0-9A83-CFF5BAE1E7F6}" type="presParOf" srcId="{8E7819BD-2108-45E2-B42C-234270757296}" destId="{4AC248DD-89A5-44DE-95AD-40522936592A}" srcOrd="1" destOrd="0" presId="urn:microsoft.com/office/officeart/2005/8/layout/vProcess5"/>
    <dgm:cxn modelId="{9A286640-AE39-494D-8FA2-46DFDA4208C7}" type="presParOf" srcId="{8E7819BD-2108-45E2-B42C-234270757296}" destId="{1988BC5F-60CC-428C-B461-C8F01D3E49A8}" srcOrd="2" destOrd="0" presId="urn:microsoft.com/office/officeart/2005/8/layout/vProcess5"/>
    <dgm:cxn modelId="{45F42B77-8DF4-4673-B0E5-5F88D36D0EC6}" type="presParOf" srcId="{8E7819BD-2108-45E2-B42C-234270757296}" destId="{231F1BAC-C00F-45CA-9434-F4FDE2617C51}" srcOrd="3" destOrd="0" presId="urn:microsoft.com/office/officeart/2005/8/layout/vProcess5"/>
    <dgm:cxn modelId="{B70DDFD7-D3DF-441F-8F96-F0A2AFC8B659}" type="presParOf" srcId="{8E7819BD-2108-45E2-B42C-234270757296}" destId="{19AF3F4F-64EA-4E8D-8E14-DD7A58532678}" srcOrd="4" destOrd="0" presId="urn:microsoft.com/office/officeart/2005/8/layout/vProcess5"/>
    <dgm:cxn modelId="{5CFD605F-C6B3-4F89-938D-9B52C613EB2D}" type="presParOf" srcId="{8E7819BD-2108-45E2-B42C-234270757296}" destId="{C963E00F-DD2D-42D3-995C-BB41627B3743}" srcOrd="5" destOrd="0" presId="urn:microsoft.com/office/officeart/2005/8/layout/vProcess5"/>
    <dgm:cxn modelId="{E358BABD-2C17-46AB-9DC1-30339953EBD7}" type="presParOf" srcId="{8E7819BD-2108-45E2-B42C-234270757296}" destId="{FFE8C583-31BC-48D1-91F6-CCDF9A41EA32}" srcOrd="6" destOrd="0" presId="urn:microsoft.com/office/officeart/2005/8/layout/vProcess5"/>
    <dgm:cxn modelId="{6A6EDECE-6FEF-4FC6-BC80-E94B2A83F035}" type="presParOf" srcId="{8E7819BD-2108-45E2-B42C-234270757296}" destId="{40C8F594-5BCF-4463-B92E-E5A6C4F082E4}" srcOrd="7" destOrd="0" presId="urn:microsoft.com/office/officeart/2005/8/layout/vProcess5"/>
    <dgm:cxn modelId="{34F02463-058B-4477-87B5-165D3699BD8E}" type="presParOf" srcId="{8E7819BD-2108-45E2-B42C-234270757296}" destId="{225BF092-92F0-40EC-AE51-55ED633A99FC}" srcOrd="8" destOrd="0" presId="urn:microsoft.com/office/officeart/2005/8/layout/vProcess5"/>
    <dgm:cxn modelId="{692061F8-FD63-470B-850A-B608C94DD00E}" type="presParOf" srcId="{8E7819BD-2108-45E2-B42C-234270757296}" destId="{4A02D38A-6CBE-4E57-8AC2-2FB65FB89745}" srcOrd="9" destOrd="0" presId="urn:microsoft.com/office/officeart/2005/8/layout/vProcess5"/>
    <dgm:cxn modelId="{494874E0-2A7B-4C36-85A5-08064FB60CB0}" type="presParOf" srcId="{8E7819BD-2108-45E2-B42C-234270757296}" destId="{4592594A-5CB3-4588-9566-7175A42FAA52}" srcOrd="10" destOrd="0" presId="urn:microsoft.com/office/officeart/2005/8/layout/vProcess5"/>
    <dgm:cxn modelId="{03B5961F-76EA-4D2E-9BF8-C68FBA92CC9A}" type="presParOf" srcId="{8E7819BD-2108-45E2-B42C-234270757296}" destId="{87701D28-C271-487B-8661-63E42BF7F617}" srcOrd="11" destOrd="0" presId="urn:microsoft.com/office/officeart/2005/8/layout/vProcess5"/>
    <dgm:cxn modelId="{7EFE3A53-6C4E-4AF4-A0D3-19C41476C803}" type="presParOf" srcId="{8E7819BD-2108-45E2-B42C-234270757296}" destId="{C83ED0BE-3A1A-4D4F-84BC-31815A389CB1}" srcOrd="12" destOrd="0" presId="urn:microsoft.com/office/officeart/2005/8/layout/vProcess5"/>
    <dgm:cxn modelId="{8C1D1AE7-4059-485F-815D-FFA0F59B5747}" type="presParOf" srcId="{8E7819BD-2108-45E2-B42C-234270757296}" destId="{FC0BEC14-3535-49F1-B2F4-EDE7AF7F567F}" srcOrd="13" destOrd="0" presId="urn:microsoft.com/office/officeart/2005/8/layout/vProcess5"/>
    <dgm:cxn modelId="{F54F5613-C07A-4BE4-A551-AF16611BC269}" type="presParOf" srcId="{8E7819BD-2108-45E2-B42C-234270757296}" destId="{62824A5A-A473-41D8-B2AF-B67D2B84497C}" srcOrd="14" destOrd="0" presId="urn:microsoft.com/office/officeart/2005/8/layout/vProcess5"/>
  </dgm:cxnLst>
  <dgm:bg>
    <a:effectLst>
      <a:outerShdw blurRad="50800" dist="50800" dir="5400000" algn="ctr" rotWithShape="0">
        <a:srgbClr val="000000">
          <a:alpha val="68000"/>
        </a:srgbClr>
      </a:outerShd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E89DE1-2438-455B-A90D-FABD991E879F}" type="doc">
      <dgm:prSet loTypeId="urn:microsoft.com/office/officeart/2005/8/layout/hProcess3" loCatId="process" qsTypeId="urn:microsoft.com/office/officeart/2005/8/quickstyle/simple5" qsCatId="simple" csTypeId="urn:microsoft.com/office/officeart/2005/8/colors/accent3_4" csCatId="accent3" phldr="1"/>
      <dgm:spPr/>
    </dgm:pt>
    <dgm:pt modelId="{541DDB84-6831-4AC5-9FFA-DADFB18F881E}">
      <dgm:prSet phldrT="[Text]"/>
      <dgm:spPr/>
      <dgm:t>
        <a:bodyPr/>
        <a:lstStyle/>
        <a:p>
          <a:r>
            <a:rPr lang="de-CH" dirty="0" smtClean="0">
              <a:solidFill>
                <a:schemeClr val="bg1"/>
              </a:solidFill>
            </a:rPr>
            <a:t>1994</a:t>
          </a:r>
          <a:endParaRPr lang="de-DE" dirty="0">
            <a:solidFill>
              <a:schemeClr val="bg1"/>
            </a:solidFill>
          </a:endParaRPr>
        </a:p>
      </dgm:t>
    </dgm:pt>
    <dgm:pt modelId="{6ABC4CDF-9CEA-4C08-BB67-F110F563DD2B}" type="parTrans" cxnId="{4ABFC8F4-8CDE-4E5C-8F76-13338449380C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7C101739-31E3-49D8-811C-94280057F7D9}" type="sibTrans" cxnId="{4ABFC8F4-8CDE-4E5C-8F76-13338449380C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AE1683A7-144E-4430-8F32-52346D096A30}">
      <dgm:prSet phldrT="[Text]"/>
      <dgm:spPr/>
      <dgm:t>
        <a:bodyPr/>
        <a:lstStyle/>
        <a:p>
          <a:r>
            <a:rPr lang="de-CH" dirty="0" smtClean="0">
              <a:solidFill>
                <a:schemeClr val="bg1"/>
              </a:solidFill>
            </a:rPr>
            <a:t>1998</a:t>
          </a:r>
          <a:endParaRPr lang="de-DE" dirty="0">
            <a:solidFill>
              <a:schemeClr val="bg1"/>
            </a:solidFill>
          </a:endParaRPr>
        </a:p>
      </dgm:t>
    </dgm:pt>
    <dgm:pt modelId="{6C9AB93E-4F33-4DE4-99B7-309A092D697A}" type="parTrans" cxnId="{C7579F4B-803F-4F51-9F3C-9AEA83F85565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CF45F858-2ABF-4159-AB65-6AE83E5D9095}" type="sibTrans" cxnId="{C7579F4B-803F-4F51-9F3C-9AEA83F85565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3AE68F5B-41C0-4F20-9CFB-51AFF3A05590}">
      <dgm:prSet phldrT="[Text]"/>
      <dgm:spPr/>
      <dgm:t>
        <a:bodyPr/>
        <a:lstStyle/>
        <a:p>
          <a:r>
            <a:rPr lang="de-CH" dirty="0" smtClean="0">
              <a:solidFill>
                <a:schemeClr val="bg1"/>
              </a:solidFill>
            </a:rPr>
            <a:t>2002</a:t>
          </a:r>
          <a:endParaRPr lang="de-DE" dirty="0">
            <a:solidFill>
              <a:schemeClr val="bg1"/>
            </a:solidFill>
          </a:endParaRPr>
        </a:p>
      </dgm:t>
    </dgm:pt>
    <dgm:pt modelId="{0DBAE36C-CFFC-4FA2-A3B1-1D4330B25625}" type="parTrans" cxnId="{E22323BF-0564-4E92-B7A9-4496627F137D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1F077CF5-D413-4331-87B9-1A40039461F4}" type="sibTrans" cxnId="{E22323BF-0564-4E92-B7A9-4496627F137D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32A51EFB-6FC2-4379-9668-ED8F4EE2E2FF}">
      <dgm:prSet phldrT="[Text]"/>
      <dgm:spPr/>
      <dgm:t>
        <a:bodyPr/>
        <a:lstStyle/>
        <a:p>
          <a:r>
            <a:rPr lang="de-CH" dirty="0" smtClean="0">
              <a:solidFill>
                <a:schemeClr val="bg1"/>
              </a:solidFill>
            </a:rPr>
            <a:t>2006</a:t>
          </a:r>
          <a:endParaRPr lang="de-DE" dirty="0">
            <a:solidFill>
              <a:schemeClr val="bg1"/>
            </a:solidFill>
          </a:endParaRPr>
        </a:p>
      </dgm:t>
    </dgm:pt>
    <dgm:pt modelId="{1F82D941-3F0D-4331-911A-4486DECDD236}" type="parTrans" cxnId="{F0355E0F-1F8B-4EFE-98FF-D8BFB9C64B8C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DFB7770B-97B5-4625-976A-1403615E7BB3}" type="sibTrans" cxnId="{F0355E0F-1F8B-4EFE-98FF-D8BFB9C64B8C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85F2DAD4-ED2F-4E5F-BE33-B20661E59A22}">
      <dgm:prSet phldrT="[Text]"/>
      <dgm:spPr/>
      <dgm:t>
        <a:bodyPr/>
        <a:lstStyle/>
        <a:p>
          <a:r>
            <a:rPr lang="de-CH" dirty="0" smtClean="0">
              <a:solidFill>
                <a:schemeClr val="bg1"/>
              </a:solidFill>
            </a:rPr>
            <a:t>2007</a:t>
          </a:r>
          <a:endParaRPr lang="de-DE" dirty="0">
            <a:solidFill>
              <a:schemeClr val="bg1"/>
            </a:solidFill>
          </a:endParaRPr>
        </a:p>
      </dgm:t>
    </dgm:pt>
    <dgm:pt modelId="{9C996554-A4A3-4964-A3B5-07CE6D653028}" type="parTrans" cxnId="{81849AA4-6D3B-4F85-99BE-AD3A0B37EED8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312F7F9F-2853-43E0-BB41-B9290B5EA01C}" type="sibTrans" cxnId="{81849AA4-6D3B-4F85-99BE-AD3A0B37EED8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6941E140-860E-4DE7-9AC7-33E3062A4B93}">
      <dgm:prSet phldrT="[Text]"/>
      <dgm:spPr/>
      <dgm:t>
        <a:bodyPr/>
        <a:lstStyle/>
        <a:p>
          <a:r>
            <a:rPr lang="de-CH" dirty="0" smtClean="0">
              <a:solidFill>
                <a:schemeClr val="bg1"/>
              </a:solidFill>
            </a:rPr>
            <a:t>2008</a:t>
          </a:r>
          <a:endParaRPr lang="de-DE" dirty="0">
            <a:solidFill>
              <a:schemeClr val="bg1"/>
            </a:solidFill>
          </a:endParaRPr>
        </a:p>
      </dgm:t>
    </dgm:pt>
    <dgm:pt modelId="{5FFE3928-CEBB-4881-8D4E-BD9CD2407811}" type="parTrans" cxnId="{2B1BB9F6-CA83-4AD9-ABE9-9D8C626E6AC3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971A7E37-D805-4C3F-A7C2-DF3BB4BEE370}" type="sibTrans" cxnId="{2B1BB9F6-CA83-4AD9-ABE9-9D8C626E6AC3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9CB4F886-D83E-415D-A3B1-912A38421B7A}">
      <dgm:prSet phldrT="[Text]"/>
      <dgm:spPr/>
      <dgm:t>
        <a:bodyPr/>
        <a:lstStyle/>
        <a:p>
          <a:r>
            <a:rPr lang="de-CH" dirty="0" smtClean="0">
              <a:solidFill>
                <a:schemeClr val="bg1"/>
              </a:solidFill>
            </a:rPr>
            <a:t>2009</a:t>
          </a:r>
          <a:endParaRPr lang="de-DE" dirty="0">
            <a:solidFill>
              <a:schemeClr val="bg1"/>
            </a:solidFill>
          </a:endParaRPr>
        </a:p>
      </dgm:t>
    </dgm:pt>
    <dgm:pt modelId="{E2573FA7-1396-49F8-8B17-987890D49E4E}" type="parTrans" cxnId="{993DB920-9CD8-4937-AC4C-49F076175C0F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9149DF2F-2C2E-4F15-81B1-5FA5CD8B7151}" type="sibTrans" cxnId="{993DB920-9CD8-4937-AC4C-49F076175C0F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F73298BA-89D1-4E96-876A-7A8D66640C53}">
      <dgm:prSet phldrT="[Text]"/>
      <dgm:spPr/>
      <dgm:t>
        <a:bodyPr/>
        <a:lstStyle/>
        <a:p>
          <a:r>
            <a:rPr lang="de-CH" dirty="0" smtClean="0">
              <a:solidFill>
                <a:schemeClr val="bg1"/>
              </a:solidFill>
            </a:rPr>
            <a:t>2011</a:t>
          </a:r>
          <a:endParaRPr lang="de-DE" dirty="0">
            <a:solidFill>
              <a:schemeClr val="bg1"/>
            </a:solidFill>
          </a:endParaRPr>
        </a:p>
      </dgm:t>
    </dgm:pt>
    <dgm:pt modelId="{8E8BB9C7-D610-483C-B72D-94D822490347}" type="parTrans" cxnId="{EE4C2E4D-E549-48BA-9A4D-2F02523F2D48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7AFF0EAA-7E08-4C59-9D71-B89516F26393}" type="sibTrans" cxnId="{EE4C2E4D-E549-48BA-9A4D-2F02523F2D48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696288A1-E05F-4D27-876F-FEAF690F81D3}">
      <dgm:prSet phldrT="[Text]"/>
      <dgm:spPr/>
      <dgm:t>
        <a:bodyPr/>
        <a:lstStyle/>
        <a:p>
          <a:r>
            <a:rPr lang="de-CH" dirty="0" smtClean="0">
              <a:solidFill>
                <a:schemeClr val="bg1"/>
              </a:solidFill>
            </a:rPr>
            <a:t>2012</a:t>
          </a:r>
          <a:endParaRPr lang="de-DE" dirty="0">
            <a:solidFill>
              <a:schemeClr val="bg1"/>
            </a:solidFill>
          </a:endParaRPr>
        </a:p>
      </dgm:t>
    </dgm:pt>
    <dgm:pt modelId="{3511EB3C-8BDD-4C17-9C73-CB69050B73EE}" type="parTrans" cxnId="{DC928D4C-5F5A-498A-829C-723DAB31B235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52DF49E5-FC50-431B-BCED-560021E32AB3}" type="sibTrans" cxnId="{DC928D4C-5F5A-498A-829C-723DAB31B235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F941C3FD-7F60-4D53-913E-A707702D7165}">
      <dgm:prSet phldrT="[Text]"/>
      <dgm:spPr/>
      <dgm:t>
        <a:bodyPr/>
        <a:lstStyle/>
        <a:p>
          <a:r>
            <a:rPr lang="de-CH" dirty="0" smtClean="0">
              <a:solidFill>
                <a:schemeClr val="bg1"/>
              </a:solidFill>
            </a:rPr>
            <a:t>2003</a:t>
          </a:r>
          <a:endParaRPr lang="de-DE" dirty="0">
            <a:solidFill>
              <a:schemeClr val="bg1"/>
            </a:solidFill>
          </a:endParaRPr>
        </a:p>
      </dgm:t>
    </dgm:pt>
    <dgm:pt modelId="{9F9BEFD4-8A0A-48FF-ABA7-4723FAD9585F}" type="parTrans" cxnId="{A2C21F75-DAA2-4A06-9C38-7328EF31F668}">
      <dgm:prSet/>
      <dgm:spPr/>
      <dgm:t>
        <a:bodyPr/>
        <a:lstStyle/>
        <a:p>
          <a:endParaRPr lang="de-DE"/>
        </a:p>
      </dgm:t>
    </dgm:pt>
    <dgm:pt modelId="{DDFE64D7-926A-4310-87B8-A08545F3F980}" type="sibTrans" cxnId="{A2C21F75-DAA2-4A06-9C38-7328EF31F668}">
      <dgm:prSet/>
      <dgm:spPr/>
      <dgm:t>
        <a:bodyPr/>
        <a:lstStyle/>
        <a:p>
          <a:endParaRPr lang="de-DE"/>
        </a:p>
      </dgm:t>
    </dgm:pt>
    <dgm:pt modelId="{4D49561B-B70D-4EED-BDBC-5BD3C9597D58}" type="pres">
      <dgm:prSet presAssocID="{11E89DE1-2438-455B-A90D-FABD991E879F}" presName="Name0" presStyleCnt="0">
        <dgm:presLayoutVars>
          <dgm:dir/>
          <dgm:animLvl val="lvl"/>
          <dgm:resizeHandles val="exact"/>
        </dgm:presLayoutVars>
      </dgm:prSet>
      <dgm:spPr/>
    </dgm:pt>
    <dgm:pt modelId="{C409F58A-2ABF-47E7-B4C5-7BDED83DCE9E}" type="pres">
      <dgm:prSet presAssocID="{11E89DE1-2438-455B-A90D-FABD991E879F}" presName="dummy" presStyleCnt="0"/>
      <dgm:spPr/>
    </dgm:pt>
    <dgm:pt modelId="{DDD5826C-3735-4C19-9FF6-A118AC37C499}" type="pres">
      <dgm:prSet presAssocID="{11E89DE1-2438-455B-A90D-FABD991E879F}" presName="linH" presStyleCnt="0"/>
      <dgm:spPr/>
    </dgm:pt>
    <dgm:pt modelId="{653578EB-DF78-4711-8766-5CA7DE163F00}" type="pres">
      <dgm:prSet presAssocID="{11E89DE1-2438-455B-A90D-FABD991E879F}" presName="padding1" presStyleCnt="0"/>
      <dgm:spPr/>
    </dgm:pt>
    <dgm:pt modelId="{0A80C0D8-61EE-4006-AF76-509EC7B07EF5}" type="pres">
      <dgm:prSet presAssocID="{541DDB84-6831-4AC5-9FFA-DADFB18F881E}" presName="linV" presStyleCnt="0"/>
      <dgm:spPr/>
    </dgm:pt>
    <dgm:pt modelId="{AC40EA7C-EFE7-4B12-A7F8-0D092A0A1E55}" type="pres">
      <dgm:prSet presAssocID="{541DDB84-6831-4AC5-9FFA-DADFB18F881E}" presName="spVertical1" presStyleCnt="0"/>
      <dgm:spPr/>
    </dgm:pt>
    <dgm:pt modelId="{AD524A7E-1D11-45BE-9AA1-2DF8E59C7F56}" type="pres">
      <dgm:prSet presAssocID="{541DDB84-6831-4AC5-9FFA-DADFB18F881E}" presName="parTx" presStyleLbl="revTx" presStyleIdx="0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014240A-1F34-4726-A9EF-DB8F1D3D56FC}" type="pres">
      <dgm:prSet presAssocID="{541DDB84-6831-4AC5-9FFA-DADFB18F881E}" presName="spVertical2" presStyleCnt="0"/>
      <dgm:spPr/>
    </dgm:pt>
    <dgm:pt modelId="{EB1A7999-4B30-4429-B778-7E5734F0D1AB}" type="pres">
      <dgm:prSet presAssocID="{541DDB84-6831-4AC5-9FFA-DADFB18F881E}" presName="spVertical3" presStyleCnt="0"/>
      <dgm:spPr/>
    </dgm:pt>
    <dgm:pt modelId="{5F5C18EF-6727-44EF-B3A1-026707DDFC83}" type="pres">
      <dgm:prSet presAssocID="{7C101739-31E3-49D8-811C-94280057F7D9}" presName="space" presStyleCnt="0"/>
      <dgm:spPr/>
    </dgm:pt>
    <dgm:pt modelId="{061F1C3A-AE71-45F2-A268-B2010AB9B44F}" type="pres">
      <dgm:prSet presAssocID="{AE1683A7-144E-4430-8F32-52346D096A30}" presName="linV" presStyleCnt="0"/>
      <dgm:spPr/>
    </dgm:pt>
    <dgm:pt modelId="{D6D70A54-1936-489D-A44F-BF6CD9BC3A46}" type="pres">
      <dgm:prSet presAssocID="{AE1683A7-144E-4430-8F32-52346D096A30}" presName="spVertical1" presStyleCnt="0"/>
      <dgm:spPr/>
    </dgm:pt>
    <dgm:pt modelId="{8B1BF4AE-07F1-4146-9761-18131984D90B}" type="pres">
      <dgm:prSet presAssocID="{AE1683A7-144E-4430-8F32-52346D096A30}" presName="parTx" presStyleLbl="revTx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1C582BC-1B5B-41F7-B3A5-54F725DB98E8}" type="pres">
      <dgm:prSet presAssocID="{AE1683A7-144E-4430-8F32-52346D096A30}" presName="spVertical2" presStyleCnt="0"/>
      <dgm:spPr/>
    </dgm:pt>
    <dgm:pt modelId="{8EDD5428-EF11-497C-B1D6-142D6AB61917}" type="pres">
      <dgm:prSet presAssocID="{AE1683A7-144E-4430-8F32-52346D096A30}" presName="spVertical3" presStyleCnt="0"/>
      <dgm:spPr/>
    </dgm:pt>
    <dgm:pt modelId="{0A320B1A-A835-4D5F-B6D5-9CC200B90F4B}" type="pres">
      <dgm:prSet presAssocID="{CF45F858-2ABF-4159-AB65-6AE83E5D9095}" presName="space" presStyleCnt="0"/>
      <dgm:spPr/>
    </dgm:pt>
    <dgm:pt modelId="{15D5E253-8FFB-4EF4-8854-1A9F7E14EC28}" type="pres">
      <dgm:prSet presAssocID="{3AE68F5B-41C0-4F20-9CFB-51AFF3A05590}" presName="linV" presStyleCnt="0"/>
      <dgm:spPr/>
    </dgm:pt>
    <dgm:pt modelId="{9A841EDD-99DB-493F-B3C0-9B6BB29599E9}" type="pres">
      <dgm:prSet presAssocID="{3AE68F5B-41C0-4F20-9CFB-51AFF3A05590}" presName="spVertical1" presStyleCnt="0"/>
      <dgm:spPr/>
    </dgm:pt>
    <dgm:pt modelId="{5CDC9487-7816-4330-A0DE-8C501AEFC5F4}" type="pres">
      <dgm:prSet presAssocID="{3AE68F5B-41C0-4F20-9CFB-51AFF3A05590}" presName="parTx" presStyleLbl="revTx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9E9B7F6-8A5A-4F94-BC52-C0E2FE7512D3}" type="pres">
      <dgm:prSet presAssocID="{3AE68F5B-41C0-4F20-9CFB-51AFF3A05590}" presName="spVertical2" presStyleCnt="0"/>
      <dgm:spPr/>
    </dgm:pt>
    <dgm:pt modelId="{E9CFE3F7-72F9-4377-8D72-64D5976A9C36}" type="pres">
      <dgm:prSet presAssocID="{3AE68F5B-41C0-4F20-9CFB-51AFF3A05590}" presName="spVertical3" presStyleCnt="0"/>
      <dgm:spPr/>
    </dgm:pt>
    <dgm:pt modelId="{4524837C-DFDB-45AF-8CB3-392A21A88354}" type="pres">
      <dgm:prSet presAssocID="{1F077CF5-D413-4331-87B9-1A40039461F4}" presName="space" presStyleCnt="0"/>
      <dgm:spPr/>
    </dgm:pt>
    <dgm:pt modelId="{0401BF62-706F-44F3-B5BE-31CDA49DFB62}" type="pres">
      <dgm:prSet presAssocID="{F941C3FD-7F60-4D53-913E-A707702D7165}" presName="linV" presStyleCnt="0"/>
      <dgm:spPr/>
    </dgm:pt>
    <dgm:pt modelId="{2E565173-C914-4938-8DCC-1896E8697F27}" type="pres">
      <dgm:prSet presAssocID="{F941C3FD-7F60-4D53-913E-A707702D7165}" presName="spVertical1" presStyleCnt="0"/>
      <dgm:spPr/>
    </dgm:pt>
    <dgm:pt modelId="{116247AA-5012-45E0-BA8D-B949E2326222}" type="pres">
      <dgm:prSet presAssocID="{F941C3FD-7F60-4D53-913E-A707702D7165}" presName="parTx" presStyleLbl="revTx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2636AF-20D2-4657-9CA3-7936774A8991}" type="pres">
      <dgm:prSet presAssocID="{F941C3FD-7F60-4D53-913E-A707702D7165}" presName="spVertical2" presStyleCnt="0"/>
      <dgm:spPr/>
    </dgm:pt>
    <dgm:pt modelId="{8B547A14-A236-4E4D-97D2-9AB92316DC95}" type="pres">
      <dgm:prSet presAssocID="{F941C3FD-7F60-4D53-913E-A707702D7165}" presName="spVertical3" presStyleCnt="0"/>
      <dgm:spPr/>
    </dgm:pt>
    <dgm:pt modelId="{A413F023-D3A8-4EFD-9DDC-D4ADEEFBE69D}" type="pres">
      <dgm:prSet presAssocID="{DDFE64D7-926A-4310-87B8-A08545F3F980}" presName="space" presStyleCnt="0"/>
      <dgm:spPr/>
    </dgm:pt>
    <dgm:pt modelId="{9918764E-4147-4545-BADB-3C43706E63AB}" type="pres">
      <dgm:prSet presAssocID="{32A51EFB-6FC2-4379-9668-ED8F4EE2E2FF}" presName="linV" presStyleCnt="0"/>
      <dgm:spPr/>
    </dgm:pt>
    <dgm:pt modelId="{92E7C7FC-E4CC-4F37-B912-2072081D44EA}" type="pres">
      <dgm:prSet presAssocID="{32A51EFB-6FC2-4379-9668-ED8F4EE2E2FF}" presName="spVertical1" presStyleCnt="0"/>
      <dgm:spPr/>
    </dgm:pt>
    <dgm:pt modelId="{C4DCB88A-0592-4847-84C3-5CFD81778D8C}" type="pres">
      <dgm:prSet presAssocID="{32A51EFB-6FC2-4379-9668-ED8F4EE2E2FF}" presName="parTx" presStyleLbl="revTx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0BB49D6-95CE-4A05-B065-B8C249F049FB}" type="pres">
      <dgm:prSet presAssocID="{32A51EFB-6FC2-4379-9668-ED8F4EE2E2FF}" presName="spVertical2" presStyleCnt="0"/>
      <dgm:spPr/>
    </dgm:pt>
    <dgm:pt modelId="{312812E1-35F4-40F7-B541-99D252724EC8}" type="pres">
      <dgm:prSet presAssocID="{32A51EFB-6FC2-4379-9668-ED8F4EE2E2FF}" presName="spVertical3" presStyleCnt="0"/>
      <dgm:spPr/>
    </dgm:pt>
    <dgm:pt modelId="{A7CC2178-4D39-4488-81B4-B3DFD21B7A0D}" type="pres">
      <dgm:prSet presAssocID="{DFB7770B-97B5-4625-976A-1403615E7BB3}" presName="space" presStyleCnt="0"/>
      <dgm:spPr/>
    </dgm:pt>
    <dgm:pt modelId="{B5F79542-9B08-4509-A82F-439092F231BA}" type="pres">
      <dgm:prSet presAssocID="{85F2DAD4-ED2F-4E5F-BE33-B20661E59A22}" presName="linV" presStyleCnt="0"/>
      <dgm:spPr/>
    </dgm:pt>
    <dgm:pt modelId="{61DEB000-06F8-420F-83DD-11A50F2B6089}" type="pres">
      <dgm:prSet presAssocID="{85F2DAD4-ED2F-4E5F-BE33-B20661E59A22}" presName="spVertical1" presStyleCnt="0"/>
      <dgm:spPr/>
    </dgm:pt>
    <dgm:pt modelId="{D3F5C2E7-1EB0-450F-9F21-BBD3191FFEB6}" type="pres">
      <dgm:prSet presAssocID="{85F2DAD4-ED2F-4E5F-BE33-B20661E59A22}" presName="parTx" presStyleLbl="revTx" presStyleIdx="5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47F8BE0-DEBE-4297-969F-EE420A2E9D84}" type="pres">
      <dgm:prSet presAssocID="{85F2DAD4-ED2F-4E5F-BE33-B20661E59A22}" presName="spVertical2" presStyleCnt="0"/>
      <dgm:spPr/>
    </dgm:pt>
    <dgm:pt modelId="{57818229-666A-455F-9C54-42725A0AB003}" type="pres">
      <dgm:prSet presAssocID="{85F2DAD4-ED2F-4E5F-BE33-B20661E59A22}" presName="spVertical3" presStyleCnt="0"/>
      <dgm:spPr/>
    </dgm:pt>
    <dgm:pt modelId="{779E3B59-4C99-4E84-9349-A19AE77F2215}" type="pres">
      <dgm:prSet presAssocID="{312F7F9F-2853-43E0-BB41-B9290B5EA01C}" presName="space" presStyleCnt="0"/>
      <dgm:spPr/>
    </dgm:pt>
    <dgm:pt modelId="{1371046A-9825-45CE-BC4D-A1DDA57BD3C4}" type="pres">
      <dgm:prSet presAssocID="{6941E140-860E-4DE7-9AC7-33E3062A4B93}" presName="linV" presStyleCnt="0"/>
      <dgm:spPr/>
    </dgm:pt>
    <dgm:pt modelId="{C4CB276C-429B-4A2B-861A-209C4346FD90}" type="pres">
      <dgm:prSet presAssocID="{6941E140-860E-4DE7-9AC7-33E3062A4B93}" presName="spVertical1" presStyleCnt="0"/>
      <dgm:spPr/>
    </dgm:pt>
    <dgm:pt modelId="{055A7E6D-CFCC-4FD6-8DFA-19047E53EEE9}" type="pres">
      <dgm:prSet presAssocID="{6941E140-860E-4DE7-9AC7-33E3062A4B93}" presName="parTx" presStyleLbl="revTx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FAE770D-FDC7-462D-BEE0-F186EF492FBB}" type="pres">
      <dgm:prSet presAssocID="{6941E140-860E-4DE7-9AC7-33E3062A4B93}" presName="spVertical2" presStyleCnt="0"/>
      <dgm:spPr/>
    </dgm:pt>
    <dgm:pt modelId="{BE7BEE41-C297-421A-B470-A778CC002903}" type="pres">
      <dgm:prSet presAssocID="{6941E140-860E-4DE7-9AC7-33E3062A4B93}" presName="spVertical3" presStyleCnt="0"/>
      <dgm:spPr/>
    </dgm:pt>
    <dgm:pt modelId="{401B47B4-BF9A-435C-BECE-165B40BF95A6}" type="pres">
      <dgm:prSet presAssocID="{971A7E37-D805-4C3F-A7C2-DF3BB4BEE370}" presName="space" presStyleCnt="0"/>
      <dgm:spPr/>
    </dgm:pt>
    <dgm:pt modelId="{2FFD72D9-6CB3-4726-A4CD-B97F6A2AE1E8}" type="pres">
      <dgm:prSet presAssocID="{9CB4F886-D83E-415D-A3B1-912A38421B7A}" presName="linV" presStyleCnt="0"/>
      <dgm:spPr/>
    </dgm:pt>
    <dgm:pt modelId="{74C2037D-0266-4FE5-8F69-02CF0D8062D7}" type="pres">
      <dgm:prSet presAssocID="{9CB4F886-D83E-415D-A3B1-912A38421B7A}" presName="spVertical1" presStyleCnt="0"/>
      <dgm:spPr/>
    </dgm:pt>
    <dgm:pt modelId="{3C106845-91E7-4E14-BB61-99C67BD060A6}" type="pres">
      <dgm:prSet presAssocID="{9CB4F886-D83E-415D-A3B1-912A38421B7A}" presName="parTx" presStyleLbl="revTx" presStyleIdx="7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5612EB7-66AD-4AD3-B768-7F3CE7CB0E95}" type="pres">
      <dgm:prSet presAssocID="{9CB4F886-D83E-415D-A3B1-912A38421B7A}" presName="spVertical2" presStyleCnt="0"/>
      <dgm:spPr/>
    </dgm:pt>
    <dgm:pt modelId="{C3793C3C-405F-4DE9-8E8D-9C97F99BC4DF}" type="pres">
      <dgm:prSet presAssocID="{9CB4F886-D83E-415D-A3B1-912A38421B7A}" presName="spVertical3" presStyleCnt="0"/>
      <dgm:spPr/>
    </dgm:pt>
    <dgm:pt modelId="{482978A6-A76B-4536-A1B2-E273A36EFDD2}" type="pres">
      <dgm:prSet presAssocID="{9149DF2F-2C2E-4F15-81B1-5FA5CD8B7151}" presName="space" presStyleCnt="0"/>
      <dgm:spPr/>
    </dgm:pt>
    <dgm:pt modelId="{8825C69F-66F8-44C7-BA69-C0078344308B}" type="pres">
      <dgm:prSet presAssocID="{F73298BA-89D1-4E96-876A-7A8D66640C53}" presName="linV" presStyleCnt="0"/>
      <dgm:spPr/>
    </dgm:pt>
    <dgm:pt modelId="{D501E008-0125-4A61-9FCE-67AE2D2B4804}" type="pres">
      <dgm:prSet presAssocID="{F73298BA-89D1-4E96-876A-7A8D66640C53}" presName="spVertical1" presStyleCnt="0"/>
      <dgm:spPr/>
    </dgm:pt>
    <dgm:pt modelId="{6A02058A-CF83-4743-95D8-7ACFB29352E8}" type="pres">
      <dgm:prSet presAssocID="{F73298BA-89D1-4E96-876A-7A8D66640C53}" presName="parTx" presStyleLbl="revTx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BB9BBC7-6F69-4502-B938-6530D5AB5DF9}" type="pres">
      <dgm:prSet presAssocID="{F73298BA-89D1-4E96-876A-7A8D66640C53}" presName="spVertical2" presStyleCnt="0"/>
      <dgm:spPr/>
    </dgm:pt>
    <dgm:pt modelId="{DDC075FA-46A9-43D7-BA5F-26541EEC42EF}" type="pres">
      <dgm:prSet presAssocID="{F73298BA-89D1-4E96-876A-7A8D66640C53}" presName="spVertical3" presStyleCnt="0"/>
      <dgm:spPr/>
    </dgm:pt>
    <dgm:pt modelId="{A4540189-17E5-4AFE-9A55-866F25D3047C}" type="pres">
      <dgm:prSet presAssocID="{7AFF0EAA-7E08-4C59-9D71-B89516F26393}" presName="space" presStyleCnt="0"/>
      <dgm:spPr/>
    </dgm:pt>
    <dgm:pt modelId="{32673286-1F20-4718-AC75-1BE977D76952}" type="pres">
      <dgm:prSet presAssocID="{696288A1-E05F-4D27-876F-FEAF690F81D3}" presName="linV" presStyleCnt="0"/>
      <dgm:spPr/>
    </dgm:pt>
    <dgm:pt modelId="{405EC87E-9482-4499-94D9-C51861DDC464}" type="pres">
      <dgm:prSet presAssocID="{696288A1-E05F-4D27-876F-FEAF690F81D3}" presName="spVertical1" presStyleCnt="0"/>
      <dgm:spPr/>
    </dgm:pt>
    <dgm:pt modelId="{B108071E-8634-46B8-B3EB-97EE722687D3}" type="pres">
      <dgm:prSet presAssocID="{696288A1-E05F-4D27-876F-FEAF690F81D3}" presName="parTx" presStyleLbl="revTx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948E827-74CE-4079-B716-63F83930AE7A}" type="pres">
      <dgm:prSet presAssocID="{696288A1-E05F-4D27-876F-FEAF690F81D3}" presName="spVertical2" presStyleCnt="0"/>
      <dgm:spPr/>
    </dgm:pt>
    <dgm:pt modelId="{1897F791-D7F2-4198-B25E-73A719700239}" type="pres">
      <dgm:prSet presAssocID="{696288A1-E05F-4D27-876F-FEAF690F81D3}" presName="spVertical3" presStyleCnt="0"/>
      <dgm:spPr/>
    </dgm:pt>
    <dgm:pt modelId="{A6A05760-6661-4C4E-987B-25AF055D5017}" type="pres">
      <dgm:prSet presAssocID="{11E89DE1-2438-455B-A90D-FABD991E879F}" presName="padding2" presStyleCnt="0"/>
      <dgm:spPr/>
    </dgm:pt>
    <dgm:pt modelId="{D43B1C58-EF8B-46BB-A837-18729F3A84EC}" type="pres">
      <dgm:prSet presAssocID="{11E89DE1-2438-455B-A90D-FABD991E879F}" presName="negArrow" presStyleCnt="0"/>
      <dgm:spPr/>
    </dgm:pt>
    <dgm:pt modelId="{E7BBEEB5-BE5D-45C3-9BC2-321652981EEE}" type="pres">
      <dgm:prSet presAssocID="{11E89DE1-2438-455B-A90D-FABD991E879F}" presName="backgroundArrow" presStyleLbl="node1" presStyleIdx="0" presStyleCnt="1"/>
      <dgm:spPr/>
    </dgm:pt>
  </dgm:ptLst>
  <dgm:cxnLst>
    <dgm:cxn modelId="{E2D63749-7016-483E-94EA-319F63A76DF5}" type="presOf" srcId="{32A51EFB-6FC2-4379-9668-ED8F4EE2E2FF}" destId="{C4DCB88A-0592-4847-84C3-5CFD81778D8C}" srcOrd="0" destOrd="0" presId="urn:microsoft.com/office/officeart/2005/8/layout/hProcess3"/>
    <dgm:cxn modelId="{DC928D4C-5F5A-498A-829C-723DAB31B235}" srcId="{11E89DE1-2438-455B-A90D-FABD991E879F}" destId="{696288A1-E05F-4D27-876F-FEAF690F81D3}" srcOrd="9" destOrd="0" parTransId="{3511EB3C-8BDD-4C17-9C73-CB69050B73EE}" sibTransId="{52DF49E5-FC50-431B-BCED-560021E32AB3}"/>
    <dgm:cxn modelId="{9036BD21-3FE8-404F-8D8A-8882F1599A61}" type="presOf" srcId="{6941E140-860E-4DE7-9AC7-33E3062A4B93}" destId="{055A7E6D-CFCC-4FD6-8DFA-19047E53EEE9}" srcOrd="0" destOrd="0" presId="urn:microsoft.com/office/officeart/2005/8/layout/hProcess3"/>
    <dgm:cxn modelId="{EE4C2E4D-E549-48BA-9A4D-2F02523F2D48}" srcId="{11E89DE1-2438-455B-A90D-FABD991E879F}" destId="{F73298BA-89D1-4E96-876A-7A8D66640C53}" srcOrd="8" destOrd="0" parTransId="{8E8BB9C7-D610-483C-B72D-94D822490347}" sibTransId="{7AFF0EAA-7E08-4C59-9D71-B89516F26393}"/>
    <dgm:cxn modelId="{423DF6EB-1753-429E-8AE4-69E3BD56ACF3}" type="presOf" srcId="{3AE68F5B-41C0-4F20-9CFB-51AFF3A05590}" destId="{5CDC9487-7816-4330-A0DE-8C501AEFC5F4}" srcOrd="0" destOrd="0" presId="urn:microsoft.com/office/officeart/2005/8/layout/hProcess3"/>
    <dgm:cxn modelId="{9347D356-91A5-4588-8975-61004ACCBA36}" type="presOf" srcId="{696288A1-E05F-4D27-876F-FEAF690F81D3}" destId="{B108071E-8634-46B8-B3EB-97EE722687D3}" srcOrd="0" destOrd="0" presId="urn:microsoft.com/office/officeart/2005/8/layout/hProcess3"/>
    <dgm:cxn modelId="{2B1BB9F6-CA83-4AD9-ABE9-9D8C626E6AC3}" srcId="{11E89DE1-2438-455B-A90D-FABD991E879F}" destId="{6941E140-860E-4DE7-9AC7-33E3062A4B93}" srcOrd="6" destOrd="0" parTransId="{5FFE3928-CEBB-4881-8D4E-BD9CD2407811}" sibTransId="{971A7E37-D805-4C3F-A7C2-DF3BB4BEE370}"/>
    <dgm:cxn modelId="{81849AA4-6D3B-4F85-99BE-AD3A0B37EED8}" srcId="{11E89DE1-2438-455B-A90D-FABD991E879F}" destId="{85F2DAD4-ED2F-4E5F-BE33-B20661E59A22}" srcOrd="5" destOrd="0" parTransId="{9C996554-A4A3-4964-A3B5-07CE6D653028}" sibTransId="{312F7F9F-2853-43E0-BB41-B9290B5EA01C}"/>
    <dgm:cxn modelId="{F0355E0F-1F8B-4EFE-98FF-D8BFB9C64B8C}" srcId="{11E89DE1-2438-455B-A90D-FABD991E879F}" destId="{32A51EFB-6FC2-4379-9668-ED8F4EE2E2FF}" srcOrd="4" destOrd="0" parTransId="{1F82D941-3F0D-4331-911A-4486DECDD236}" sibTransId="{DFB7770B-97B5-4625-976A-1403615E7BB3}"/>
    <dgm:cxn modelId="{C7579F4B-803F-4F51-9F3C-9AEA83F85565}" srcId="{11E89DE1-2438-455B-A90D-FABD991E879F}" destId="{AE1683A7-144E-4430-8F32-52346D096A30}" srcOrd="1" destOrd="0" parTransId="{6C9AB93E-4F33-4DE4-99B7-309A092D697A}" sibTransId="{CF45F858-2ABF-4159-AB65-6AE83E5D9095}"/>
    <dgm:cxn modelId="{993DB920-9CD8-4937-AC4C-49F076175C0F}" srcId="{11E89DE1-2438-455B-A90D-FABD991E879F}" destId="{9CB4F886-D83E-415D-A3B1-912A38421B7A}" srcOrd="7" destOrd="0" parTransId="{E2573FA7-1396-49F8-8B17-987890D49E4E}" sibTransId="{9149DF2F-2C2E-4F15-81B1-5FA5CD8B7151}"/>
    <dgm:cxn modelId="{345EF6F0-8B99-47CC-8FC3-B8AFFD14F52B}" type="presOf" srcId="{11E89DE1-2438-455B-A90D-FABD991E879F}" destId="{4D49561B-B70D-4EED-BDBC-5BD3C9597D58}" srcOrd="0" destOrd="0" presId="urn:microsoft.com/office/officeart/2005/8/layout/hProcess3"/>
    <dgm:cxn modelId="{C21388C0-9A90-4B7B-A88E-1685ED4574D9}" type="presOf" srcId="{85F2DAD4-ED2F-4E5F-BE33-B20661E59A22}" destId="{D3F5C2E7-1EB0-450F-9F21-BBD3191FFEB6}" srcOrd="0" destOrd="0" presId="urn:microsoft.com/office/officeart/2005/8/layout/hProcess3"/>
    <dgm:cxn modelId="{85FDFF3C-333F-4BD1-8126-95EDE70FC5A0}" type="presOf" srcId="{9CB4F886-D83E-415D-A3B1-912A38421B7A}" destId="{3C106845-91E7-4E14-BB61-99C67BD060A6}" srcOrd="0" destOrd="0" presId="urn:microsoft.com/office/officeart/2005/8/layout/hProcess3"/>
    <dgm:cxn modelId="{E22323BF-0564-4E92-B7A9-4496627F137D}" srcId="{11E89DE1-2438-455B-A90D-FABD991E879F}" destId="{3AE68F5B-41C0-4F20-9CFB-51AFF3A05590}" srcOrd="2" destOrd="0" parTransId="{0DBAE36C-CFFC-4FA2-A3B1-1D4330B25625}" sibTransId="{1F077CF5-D413-4331-87B9-1A40039461F4}"/>
    <dgm:cxn modelId="{F0C3549D-FCF2-4C7E-BB9A-6EBFCFDC5641}" type="presOf" srcId="{541DDB84-6831-4AC5-9FFA-DADFB18F881E}" destId="{AD524A7E-1D11-45BE-9AA1-2DF8E59C7F56}" srcOrd="0" destOrd="0" presId="urn:microsoft.com/office/officeart/2005/8/layout/hProcess3"/>
    <dgm:cxn modelId="{A2C21F75-DAA2-4A06-9C38-7328EF31F668}" srcId="{11E89DE1-2438-455B-A90D-FABD991E879F}" destId="{F941C3FD-7F60-4D53-913E-A707702D7165}" srcOrd="3" destOrd="0" parTransId="{9F9BEFD4-8A0A-48FF-ABA7-4723FAD9585F}" sibTransId="{DDFE64D7-926A-4310-87B8-A08545F3F980}"/>
    <dgm:cxn modelId="{4749E89E-CD10-4D9D-ABDE-9FE16418C0BC}" type="presOf" srcId="{AE1683A7-144E-4430-8F32-52346D096A30}" destId="{8B1BF4AE-07F1-4146-9761-18131984D90B}" srcOrd="0" destOrd="0" presId="urn:microsoft.com/office/officeart/2005/8/layout/hProcess3"/>
    <dgm:cxn modelId="{4ABFC8F4-8CDE-4E5C-8F76-13338449380C}" srcId="{11E89DE1-2438-455B-A90D-FABD991E879F}" destId="{541DDB84-6831-4AC5-9FFA-DADFB18F881E}" srcOrd="0" destOrd="0" parTransId="{6ABC4CDF-9CEA-4C08-BB67-F110F563DD2B}" sibTransId="{7C101739-31E3-49D8-811C-94280057F7D9}"/>
    <dgm:cxn modelId="{85879D40-33B4-4556-964E-3A36AAADE605}" type="presOf" srcId="{F941C3FD-7F60-4D53-913E-A707702D7165}" destId="{116247AA-5012-45E0-BA8D-B949E2326222}" srcOrd="0" destOrd="0" presId="urn:microsoft.com/office/officeart/2005/8/layout/hProcess3"/>
    <dgm:cxn modelId="{3E4CC4C8-DB10-461C-A395-9B98423B90D7}" type="presOf" srcId="{F73298BA-89D1-4E96-876A-7A8D66640C53}" destId="{6A02058A-CF83-4743-95D8-7ACFB29352E8}" srcOrd="0" destOrd="0" presId="urn:microsoft.com/office/officeart/2005/8/layout/hProcess3"/>
    <dgm:cxn modelId="{183F5A21-97B9-4108-9384-3903AD2FA7E6}" type="presParOf" srcId="{4D49561B-B70D-4EED-BDBC-5BD3C9597D58}" destId="{C409F58A-2ABF-47E7-B4C5-7BDED83DCE9E}" srcOrd="0" destOrd="0" presId="urn:microsoft.com/office/officeart/2005/8/layout/hProcess3"/>
    <dgm:cxn modelId="{7382A852-E055-4DAD-9263-5D912C795EB4}" type="presParOf" srcId="{4D49561B-B70D-4EED-BDBC-5BD3C9597D58}" destId="{DDD5826C-3735-4C19-9FF6-A118AC37C499}" srcOrd="1" destOrd="0" presId="urn:microsoft.com/office/officeart/2005/8/layout/hProcess3"/>
    <dgm:cxn modelId="{0330BFD3-83CB-465D-A632-F2A4DF5B668A}" type="presParOf" srcId="{DDD5826C-3735-4C19-9FF6-A118AC37C499}" destId="{653578EB-DF78-4711-8766-5CA7DE163F00}" srcOrd="0" destOrd="0" presId="urn:microsoft.com/office/officeart/2005/8/layout/hProcess3"/>
    <dgm:cxn modelId="{1C2C937D-B891-4596-8C6E-4626996660DB}" type="presParOf" srcId="{DDD5826C-3735-4C19-9FF6-A118AC37C499}" destId="{0A80C0D8-61EE-4006-AF76-509EC7B07EF5}" srcOrd="1" destOrd="0" presId="urn:microsoft.com/office/officeart/2005/8/layout/hProcess3"/>
    <dgm:cxn modelId="{B6A2F894-99FD-4C52-BD33-3E8488F03989}" type="presParOf" srcId="{0A80C0D8-61EE-4006-AF76-509EC7B07EF5}" destId="{AC40EA7C-EFE7-4B12-A7F8-0D092A0A1E55}" srcOrd="0" destOrd="0" presId="urn:microsoft.com/office/officeart/2005/8/layout/hProcess3"/>
    <dgm:cxn modelId="{61D4F422-E200-43AB-B123-24DE609AFBE8}" type="presParOf" srcId="{0A80C0D8-61EE-4006-AF76-509EC7B07EF5}" destId="{AD524A7E-1D11-45BE-9AA1-2DF8E59C7F56}" srcOrd="1" destOrd="0" presId="urn:microsoft.com/office/officeart/2005/8/layout/hProcess3"/>
    <dgm:cxn modelId="{4B2D98F4-6588-4452-A6AD-5565DB3A3A38}" type="presParOf" srcId="{0A80C0D8-61EE-4006-AF76-509EC7B07EF5}" destId="{C014240A-1F34-4726-A9EF-DB8F1D3D56FC}" srcOrd="2" destOrd="0" presId="urn:microsoft.com/office/officeart/2005/8/layout/hProcess3"/>
    <dgm:cxn modelId="{73AF5A29-FEB4-41A7-9D9A-A3AF54EF8ACF}" type="presParOf" srcId="{0A80C0D8-61EE-4006-AF76-509EC7B07EF5}" destId="{EB1A7999-4B30-4429-B778-7E5734F0D1AB}" srcOrd="3" destOrd="0" presId="urn:microsoft.com/office/officeart/2005/8/layout/hProcess3"/>
    <dgm:cxn modelId="{31301199-18F8-4C1C-8F0B-B80C48FEF4CF}" type="presParOf" srcId="{DDD5826C-3735-4C19-9FF6-A118AC37C499}" destId="{5F5C18EF-6727-44EF-B3A1-026707DDFC83}" srcOrd="2" destOrd="0" presId="urn:microsoft.com/office/officeart/2005/8/layout/hProcess3"/>
    <dgm:cxn modelId="{E3E496E3-3D38-41E8-ACF9-CB970509454B}" type="presParOf" srcId="{DDD5826C-3735-4C19-9FF6-A118AC37C499}" destId="{061F1C3A-AE71-45F2-A268-B2010AB9B44F}" srcOrd="3" destOrd="0" presId="urn:microsoft.com/office/officeart/2005/8/layout/hProcess3"/>
    <dgm:cxn modelId="{88187869-C184-4706-A694-914589CA304D}" type="presParOf" srcId="{061F1C3A-AE71-45F2-A268-B2010AB9B44F}" destId="{D6D70A54-1936-489D-A44F-BF6CD9BC3A46}" srcOrd="0" destOrd="0" presId="urn:microsoft.com/office/officeart/2005/8/layout/hProcess3"/>
    <dgm:cxn modelId="{170A998B-00A0-4616-9089-7A8E0A8114A2}" type="presParOf" srcId="{061F1C3A-AE71-45F2-A268-B2010AB9B44F}" destId="{8B1BF4AE-07F1-4146-9761-18131984D90B}" srcOrd="1" destOrd="0" presId="urn:microsoft.com/office/officeart/2005/8/layout/hProcess3"/>
    <dgm:cxn modelId="{6403E60A-9198-4189-9877-56BB24C1F979}" type="presParOf" srcId="{061F1C3A-AE71-45F2-A268-B2010AB9B44F}" destId="{81C582BC-1B5B-41F7-B3A5-54F725DB98E8}" srcOrd="2" destOrd="0" presId="urn:microsoft.com/office/officeart/2005/8/layout/hProcess3"/>
    <dgm:cxn modelId="{5418FEB5-9E26-4FEF-A8C7-018FBAF9A660}" type="presParOf" srcId="{061F1C3A-AE71-45F2-A268-B2010AB9B44F}" destId="{8EDD5428-EF11-497C-B1D6-142D6AB61917}" srcOrd="3" destOrd="0" presId="urn:microsoft.com/office/officeart/2005/8/layout/hProcess3"/>
    <dgm:cxn modelId="{F08A21A3-9315-4A6F-B01E-8F970B0D3548}" type="presParOf" srcId="{DDD5826C-3735-4C19-9FF6-A118AC37C499}" destId="{0A320B1A-A835-4D5F-B6D5-9CC200B90F4B}" srcOrd="4" destOrd="0" presId="urn:microsoft.com/office/officeart/2005/8/layout/hProcess3"/>
    <dgm:cxn modelId="{43EA0230-BBD6-4676-9EE7-5BED28B46DCC}" type="presParOf" srcId="{DDD5826C-3735-4C19-9FF6-A118AC37C499}" destId="{15D5E253-8FFB-4EF4-8854-1A9F7E14EC28}" srcOrd="5" destOrd="0" presId="urn:microsoft.com/office/officeart/2005/8/layout/hProcess3"/>
    <dgm:cxn modelId="{AA7545BF-C897-4745-8BC1-8BEE074B2BAA}" type="presParOf" srcId="{15D5E253-8FFB-4EF4-8854-1A9F7E14EC28}" destId="{9A841EDD-99DB-493F-B3C0-9B6BB29599E9}" srcOrd="0" destOrd="0" presId="urn:microsoft.com/office/officeart/2005/8/layout/hProcess3"/>
    <dgm:cxn modelId="{CBFAF065-D4D7-4DD4-A3A6-FC0BB1910777}" type="presParOf" srcId="{15D5E253-8FFB-4EF4-8854-1A9F7E14EC28}" destId="{5CDC9487-7816-4330-A0DE-8C501AEFC5F4}" srcOrd="1" destOrd="0" presId="urn:microsoft.com/office/officeart/2005/8/layout/hProcess3"/>
    <dgm:cxn modelId="{AEA55C43-A54B-4312-BAB0-D5B74BAE686A}" type="presParOf" srcId="{15D5E253-8FFB-4EF4-8854-1A9F7E14EC28}" destId="{C9E9B7F6-8A5A-4F94-BC52-C0E2FE7512D3}" srcOrd="2" destOrd="0" presId="urn:microsoft.com/office/officeart/2005/8/layout/hProcess3"/>
    <dgm:cxn modelId="{A3FACBAA-F4F3-4F92-88DB-D7496BE2C2C4}" type="presParOf" srcId="{15D5E253-8FFB-4EF4-8854-1A9F7E14EC28}" destId="{E9CFE3F7-72F9-4377-8D72-64D5976A9C36}" srcOrd="3" destOrd="0" presId="urn:microsoft.com/office/officeart/2005/8/layout/hProcess3"/>
    <dgm:cxn modelId="{B5AC31EE-EE44-4895-8635-545385FBFEBE}" type="presParOf" srcId="{DDD5826C-3735-4C19-9FF6-A118AC37C499}" destId="{4524837C-DFDB-45AF-8CB3-392A21A88354}" srcOrd="6" destOrd="0" presId="urn:microsoft.com/office/officeart/2005/8/layout/hProcess3"/>
    <dgm:cxn modelId="{C649FF02-3115-4E5B-B393-5A9FC6A38FF3}" type="presParOf" srcId="{DDD5826C-3735-4C19-9FF6-A118AC37C499}" destId="{0401BF62-706F-44F3-B5BE-31CDA49DFB62}" srcOrd="7" destOrd="0" presId="urn:microsoft.com/office/officeart/2005/8/layout/hProcess3"/>
    <dgm:cxn modelId="{03694990-9CF0-4BFE-9E84-CC1B6F17B713}" type="presParOf" srcId="{0401BF62-706F-44F3-B5BE-31CDA49DFB62}" destId="{2E565173-C914-4938-8DCC-1896E8697F27}" srcOrd="0" destOrd="0" presId="urn:microsoft.com/office/officeart/2005/8/layout/hProcess3"/>
    <dgm:cxn modelId="{B9C12E63-502C-450B-91F6-244A31FE586A}" type="presParOf" srcId="{0401BF62-706F-44F3-B5BE-31CDA49DFB62}" destId="{116247AA-5012-45E0-BA8D-B949E2326222}" srcOrd="1" destOrd="0" presId="urn:microsoft.com/office/officeart/2005/8/layout/hProcess3"/>
    <dgm:cxn modelId="{FDC8DBAC-D16C-46B5-BF1B-973DE52A2847}" type="presParOf" srcId="{0401BF62-706F-44F3-B5BE-31CDA49DFB62}" destId="{EF2636AF-20D2-4657-9CA3-7936774A8991}" srcOrd="2" destOrd="0" presId="urn:microsoft.com/office/officeart/2005/8/layout/hProcess3"/>
    <dgm:cxn modelId="{EC4547CC-18A1-4542-B7F6-ABD5AFFE073E}" type="presParOf" srcId="{0401BF62-706F-44F3-B5BE-31CDA49DFB62}" destId="{8B547A14-A236-4E4D-97D2-9AB92316DC95}" srcOrd="3" destOrd="0" presId="urn:microsoft.com/office/officeart/2005/8/layout/hProcess3"/>
    <dgm:cxn modelId="{6E38AFAA-4BD0-4549-870A-79C7D17B6FE5}" type="presParOf" srcId="{DDD5826C-3735-4C19-9FF6-A118AC37C499}" destId="{A413F023-D3A8-4EFD-9DDC-D4ADEEFBE69D}" srcOrd="8" destOrd="0" presId="urn:microsoft.com/office/officeart/2005/8/layout/hProcess3"/>
    <dgm:cxn modelId="{2B078E56-D2E5-4F56-A459-4302F29D83B1}" type="presParOf" srcId="{DDD5826C-3735-4C19-9FF6-A118AC37C499}" destId="{9918764E-4147-4545-BADB-3C43706E63AB}" srcOrd="9" destOrd="0" presId="urn:microsoft.com/office/officeart/2005/8/layout/hProcess3"/>
    <dgm:cxn modelId="{FB5E8445-54F4-46C6-B7AD-AE5F3460AEEF}" type="presParOf" srcId="{9918764E-4147-4545-BADB-3C43706E63AB}" destId="{92E7C7FC-E4CC-4F37-B912-2072081D44EA}" srcOrd="0" destOrd="0" presId="urn:microsoft.com/office/officeart/2005/8/layout/hProcess3"/>
    <dgm:cxn modelId="{47A942DB-F715-43EE-A2C3-6F5E56ACDDA5}" type="presParOf" srcId="{9918764E-4147-4545-BADB-3C43706E63AB}" destId="{C4DCB88A-0592-4847-84C3-5CFD81778D8C}" srcOrd="1" destOrd="0" presId="urn:microsoft.com/office/officeart/2005/8/layout/hProcess3"/>
    <dgm:cxn modelId="{735B62CC-ED7F-41BB-B272-327BABD6E2DF}" type="presParOf" srcId="{9918764E-4147-4545-BADB-3C43706E63AB}" destId="{F0BB49D6-95CE-4A05-B065-B8C249F049FB}" srcOrd="2" destOrd="0" presId="urn:microsoft.com/office/officeart/2005/8/layout/hProcess3"/>
    <dgm:cxn modelId="{7FD4E81A-E3EB-4B17-B778-ABA934F6C407}" type="presParOf" srcId="{9918764E-4147-4545-BADB-3C43706E63AB}" destId="{312812E1-35F4-40F7-B541-99D252724EC8}" srcOrd="3" destOrd="0" presId="urn:microsoft.com/office/officeart/2005/8/layout/hProcess3"/>
    <dgm:cxn modelId="{306C0656-B744-4A99-9D72-0FD9630DA230}" type="presParOf" srcId="{DDD5826C-3735-4C19-9FF6-A118AC37C499}" destId="{A7CC2178-4D39-4488-81B4-B3DFD21B7A0D}" srcOrd="10" destOrd="0" presId="urn:microsoft.com/office/officeart/2005/8/layout/hProcess3"/>
    <dgm:cxn modelId="{B3E81992-A11B-45B3-8DCD-494209FED4F7}" type="presParOf" srcId="{DDD5826C-3735-4C19-9FF6-A118AC37C499}" destId="{B5F79542-9B08-4509-A82F-439092F231BA}" srcOrd="11" destOrd="0" presId="urn:microsoft.com/office/officeart/2005/8/layout/hProcess3"/>
    <dgm:cxn modelId="{84C5A841-35BC-4292-AC9E-E1DE4EB06DD7}" type="presParOf" srcId="{B5F79542-9B08-4509-A82F-439092F231BA}" destId="{61DEB000-06F8-420F-83DD-11A50F2B6089}" srcOrd="0" destOrd="0" presId="urn:microsoft.com/office/officeart/2005/8/layout/hProcess3"/>
    <dgm:cxn modelId="{04A92638-DABA-4148-879E-CB5D5256A4EC}" type="presParOf" srcId="{B5F79542-9B08-4509-A82F-439092F231BA}" destId="{D3F5C2E7-1EB0-450F-9F21-BBD3191FFEB6}" srcOrd="1" destOrd="0" presId="urn:microsoft.com/office/officeart/2005/8/layout/hProcess3"/>
    <dgm:cxn modelId="{98F2F79C-82E8-44F1-B2B3-5C106A7D2DFE}" type="presParOf" srcId="{B5F79542-9B08-4509-A82F-439092F231BA}" destId="{947F8BE0-DEBE-4297-969F-EE420A2E9D84}" srcOrd="2" destOrd="0" presId="urn:microsoft.com/office/officeart/2005/8/layout/hProcess3"/>
    <dgm:cxn modelId="{0BEE7E6A-4556-48C8-A343-BD3521DAC4FB}" type="presParOf" srcId="{B5F79542-9B08-4509-A82F-439092F231BA}" destId="{57818229-666A-455F-9C54-42725A0AB003}" srcOrd="3" destOrd="0" presId="urn:microsoft.com/office/officeart/2005/8/layout/hProcess3"/>
    <dgm:cxn modelId="{8AD030E7-1EF2-4A93-BABE-3E62B50DC692}" type="presParOf" srcId="{DDD5826C-3735-4C19-9FF6-A118AC37C499}" destId="{779E3B59-4C99-4E84-9349-A19AE77F2215}" srcOrd="12" destOrd="0" presId="urn:microsoft.com/office/officeart/2005/8/layout/hProcess3"/>
    <dgm:cxn modelId="{2901B34D-0C55-494F-943E-99507DA523F2}" type="presParOf" srcId="{DDD5826C-3735-4C19-9FF6-A118AC37C499}" destId="{1371046A-9825-45CE-BC4D-A1DDA57BD3C4}" srcOrd="13" destOrd="0" presId="urn:microsoft.com/office/officeart/2005/8/layout/hProcess3"/>
    <dgm:cxn modelId="{CE0E4D76-92CC-4CF7-997C-905BC00D9287}" type="presParOf" srcId="{1371046A-9825-45CE-BC4D-A1DDA57BD3C4}" destId="{C4CB276C-429B-4A2B-861A-209C4346FD90}" srcOrd="0" destOrd="0" presId="urn:microsoft.com/office/officeart/2005/8/layout/hProcess3"/>
    <dgm:cxn modelId="{451B408B-384B-404D-8C40-90F62B8A5931}" type="presParOf" srcId="{1371046A-9825-45CE-BC4D-A1DDA57BD3C4}" destId="{055A7E6D-CFCC-4FD6-8DFA-19047E53EEE9}" srcOrd="1" destOrd="0" presId="urn:microsoft.com/office/officeart/2005/8/layout/hProcess3"/>
    <dgm:cxn modelId="{CB2DE68B-D13E-46DF-9167-834C099A4462}" type="presParOf" srcId="{1371046A-9825-45CE-BC4D-A1DDA57BD3C4}" destId="{0FAE770D-FDC7-462D-BEE0-F186EF492FBB}" srcOrd="2" destOrd="0" presId="urn:microsoft.com/office/officeart/2005/8/layout/hProcess3"/>
    <dgm:cxn modelId="{01AFAFBF-EDD4-468E-8446-8437C46BF877}" type="presParOf" srcId="{1371046A-9825-45CE-BC4D-A1DDA57BD3C4}" destId="{BE7BEE41-C297-421A-B470-A778CC002903}" srcOrd="3" destOrd="0" presId="urn:microsoft.com/office/officeart/2005/8/layout/hProcess3"/>
    <dgm:cxn modelId="{6BA62DEA-2B51-4704-99AF-F900C634C09B}" type="presParOf" srcId="{DDD5826C-3735-4C19-9FF6-A118AC37C499}" destId="{401B47B4-BF9A-435C-BECE-165B40BF95A6}" srcOrd="14" destOrd="0" presId="urn:microsoft.com/office/officeart/2005/8/layout/hProcess3"/>
    <dgm:cxn modelId="{1E789C33-74BD-44F0-B450-723B4B1FAE4C}" type="presParOf" srcId="{DDD5826C-3735-4C19-9FF6-A118AC37C499}" destId="{2FFD72D9-6CB3-4726-A4CD-B97F6A2AE1E8}" srcOrd="15" destOrd="0" presId="urn:microsoft.com/office/officeart/2005/8/layout/hProcess3"/>
    <dgm:cxn modelId="{FAE8746D-F145-4641-9E26-82C5F4EDA46E}" type="presParOf" srcId="{2FFD72D9-6CB3-4726-A4CD-B97F6A2AE1E8}" destId="{74C2037D-0266-4FE5-8F69-02CF0D8062D7}" srcOrd="0" destOrd="0" presId="urn:microsoft.com/office/officeart/2005/8/layout/hProcess3"/>
    <dgm:cxn modelId="{001FD734-2357-4076-99EC-5F8189E2A88A}" type="presParOf" srcId="{2FFD72D9-6CB3-4726-A4CD-B97F6A2AE1E8}" destId="{3C106845-91E7-4E14-BB61-99C67BD060A6}" srcOrd="1" destOrd="0" presId="urn:microsoft.com/office/officeart/2005/8/layout/hProcess3"/>
    <dgm:cxn modelId="{6B3ED276-CF67-4AEF-8F82-A824343871F5}" type="presParOf" srcId="{2FFD72D9-6CB3-4726-A4CD-B97F6A2AE1E8}" destId="{65612EB7-66AD-4AD3-B768-7F3CE7CB0E95}" srcOrd="2" destOrd="0" presId="urn:microsoft.com/office/officeart/2005/8/layout/hProcess3"/>
    <dgm:cxn modelId="{D6AAEC9C-BD4C-45FE-ABBE-E036E7E7F10C}" type="presParOf" srcId="{2FFD72D9-6CB3-4726-A4CD-B97F6A2AE1E8}" destId="{C3793C3C-405F-4DE9-8E8D-9C97F99BC4DF}" srcOrd="3" destOrd="0" presId="urn:microsoft.com/office/officeart/2005/8/layout/hProcess3"/>
    <dgm:cxn modelId="{6E4E0A68-8420-4EE3-94F7-AFA5E2CB9312}" type="presParOf" srcId="{DDD5826C-3735-4C19-9FF6-A118AC37C499}" destId="{482978A6-A76B-4536-A1B2-E273A36EFDD2}" srcOrd="16" destOrd="0" presId="urn:microsoft.com/office/officeart/2005/8/layout/hProcess3"/>
    <dgm:cxn modelId="{DBE7222A-382A-428F-BBB2-B5B4850E0096}" type="presParOf" srcId="{DDD5826C-3735-4C19-9FF6-A118AC37C499}" destId="{8825C69F-66F8-44C7-BA69-C0078344308B}" srcOrd="17" destOrd="0" presId="urn:microsoft.com/office/officeart/2005/8/layout/hProcess3"/>
    <dgm:cxn modelId="{5A3A539B-7608-4AA6-BF0B-0DB45E9F8144}" type="presParOf" srcId="{8825C69F-66F8-44C7-BA69-C0078344308B}" destId="{D501E008-0125-4A61-9FCE-67AE2D2B4804}" srcOrd="0" destOrd="0" presId="urn:microsoft.com/office/officeart/2005/8/layout/hProcess3"/>
    <dgm:cxn modelId="{14CDEFDA-32D4-435B-8BCB-DDFCCC06D30E}" type="presParOf" srcId="{8825C69F-66F8-44C7-BA69-C0078344308B}" destId="{6A02058A-CF83-4743-95D8-7ACFB29352E8}" srcOrd="1" destOrd="0" presId="urn:microsoft.com/office/officeart/2005/8/layout/hProcess3"/>
    <dgm:cxn modelId="{33A232C8-9154-47F0-B84F-07E9C9A17898}" type="presParOf" srcId="{8825C69F-66F8-44C7-BA69-C0078344308B}" destId="{8BB9BBC7-6F69-4502-B938-6530D5AB5DF9}" srcOrd="2" destOrd="0" presId="urn:microsoft.com/office/officeart/2005/8/layout/hProcess3"/>
    <dgm:cxn modelId="{EF806451-2754-4683-B026-27C380F24ACA}" type="presParOf" srcId="{8825C69F-66F8-44C7-BA69-C0078344308B}" destId="{DDC075FA-46A9-43D7-BA5F-26541EEC42EF}" srcOrd="3" destOrd="0" presId="urn:microsoft.com/office/officeart/2005/8/layout/hProcess3"/>
    <dgm:cxn modelId="{82AF0D34-E64B-417C-8EF5-8ABDD07F2749}" type="presParOf" srcId="{DDD5826C-3735-4C19-9FF6-A118AC37C499}" destId="{A4540189-17E5-4AFE-9A55-866F25D3047C}" srcOrd="18" destOrd="0" presId="urn:microsoft.com/office/officeart/2005/8/layout/hProcess3"/>
    <dgm:cxn modelId="{97064763-D00D-4549-893F-0CDC6D85164E}" type="presParOf" srcId="{DDD5826C-3735-4C19-9FF6-A118AC37C499}" destId="{32673286-1F20-4718-AC75-1BE977D76952}" srcOrd="19" destOrd="0" presId="urn:microsoft.com/office/officeart/2005/8/layout/hProcess3"/>
    <dgm:cxn modelId="{12634D67-205B-4EB8-AA35-9EE551FD0FAE}" type="presParOf" srcId="{32673286-1F20-4718-AC75-1BE977D76952}" destId="{405EC87E-9482-4499-94D9-C51861DDC464}" srcOrd="0" destOrd="0" presId="urn:microsoft.com/office/officeart/2005/8/layout/hProcess3"/>
    <dgm:cxn modelId="{4B1FF2AB-E94D-4747-A5A9-A5468E632AFA}" type="presParOf" srcId="{32673286-1F20-4718-AC75-1BE977D76952}" destId="{B108071E-8634-46B8-B3EB-97EE722687D3}" srcOrd="1" destOrd="0" presId="urn:microsoft.com/office/officeart/2005/8/layout/hProcess3"/>
    <dgm:cxn modelId="{D6CA62F6-FFA7-423C-8B04-8EB130A6213F}" type="presParOf" srcId="{32673286-1F20-4718-AC75-1BE977D76952}" destId="{0948E827-74CE-4079-B716-63F83930AE7A}" srcOrd="2" destOrd="0" presId="urn:microsoft.com/office/officeart/2005/8/layout/hProcess3"/>
    <dgm:cxn modelId="{2399533C-2F8D-4D33-8E6C-35C50A5E5EAA}" type="presParOf" srcId="{32673286-1F20-4718-AC75-1BE977D76952}" destId="{1897F791-D7F2-4198-B25E-73A719700239}" srcOrd="3" destOrd="0" presId="urn:microsoft.com/office/officeart/2005/8/layout/hProcess3"/>
    <dgm:cxn modelId="{F104D800-D4EA-4CE8-B1E4-150F97A9CECA}" type="presParOf" srcId="{DDD5826C-3735-4C19-9FF6-A118AC37C499}" destId="{A6A05760-6661-4C4E-987B-25AF055D5017}" srcOrd="20" destOrd="0" presId="urn:microsoft.com/office/officeart/2005/8/layout/hProcess3"/>
    <dgm:cxn modelId="{A5527438-90C1-4903-B699-2E8CC65DF394}" type="presParOf" srcId="{DDD5826C-3735-4C19-9FF6-A118AC37C499}" destId="{D43B1C58-EF8B-46BB-A837-18729F3A84EC}" srcOrd="21" destOrd="0" presId="urn:microsoft.com/office/officeart/2005/8/layout/hProcess3"/>
    <dgm:cxn modelId="{4E730648-7B70-43EA-9452-1C30A003238D}" type="presParOf" srcId="{DDD5826C-3735-4C19-9FF6-A118AC37C499}" destId="{E7BBEEB5-BE5D-45C3-9BC2-321652981EEE}" srcOrd="22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722C07-3509-4930-8DD7-6B60D0DFDF48}" type="doc">
      <dgm:prSet loTypeId="urn:microsoft.com/office/officeart/2005/8/layout/pList2#1" loCatId="list" qsTypeId="urn:microsoft.com/office/officeart/2005/8/quickstyle/3d1" qsCatId="3D" csTypeId="urn:microsoft.com/office/officeart/2005/8/colors/accent0_2" csCatId="mainScheme" phldr="1"/>
      <dgm:spPr/>
    </dgm:pt>
    <dgm:pt modelId="{C9B83EAA-CB6F-48FE-ABA5-BEABD030954C}">
      <dgm:prSet phldrT="[Text]" custT="1"/>
      <dgm:spPr/>
      <dgm:t>
        <a:bodyPr/>
        <a:lstStyle/>
        <a:p>
          <a:r>
            <a:rPr lang="de-CH" sz="3200" dirty="0" smtClean="0"/>
            <a:t>E-</a:t>
          </a:r>
          <a:r>
            <a:rPr lang="de-CH" sz="3200" dirty="0" err="1" smtClean="0"/>
            <a:t>Tail</a:t>
          </a:r>
          <a:endParaRPr lang="de-CH" sz="3200" dirty="0" smtClean="0"/>
        </a:p>
        <a:p>
          <a:r>
            <a:rPr lang="de-CH" sz="1000" dirty="0" smtClean="0"/>
            <a:t>Onliner, Pure Player</a:t>
          </a:r>
          <a:endParaRPr lang="de-CH" sz="1000" dirty="0"/>
        </a:p>
      </dgm:t>
    </dgm:pt>
    <dgm:pt modelId="{50169ABD-1F6B-40B0-AA30-C2C895A5B99B}" type="parTrans" cxnId="{7E1C3EB6-B3AD-4E93-AFEE-52D41FA4C7E5}">
      <dgm:prSet/>
      <dgm:spPr/>
      <dgm:t>
        <a:bodyPr/>
        <a:lstStyle/>
        <a:p>
          <a:endParaRPr lang="de-CH"/>
        </a:p>
      </dgm:t>
    </dgm:pt>
    <dgm:pt modelId="{0EE7E3A6-7938-4280-A21A-1CC1AAC46EDD}" type="sibTrans" cxnId="{7E1C3EB6-B3AD-4E93-AFEE-52D41FA4C7E5}">
      <dgm:prSet/>
      <dgm:spPr/>
      <dgm:t>
        <a:bodyPr/>
        <a:lstStyle/>
        <a:p>
          <a:endParaRPr lang="de-CH"/>
        </a:p>
      </dgm:t>
    </dgm:pt>
    <dgm:pt modelId="{6D65E9DE-71F7-47CA-9EA5-98A14494A3F0}">
      <dgm:prSet phldrT="[Text]" custT="1"/>
      <dgm:spPr/>
      <dgm:t>
        <a:bodyPr/>
        <a:lstStyle/>
        <a:p>
          <a:r>
            <a:rPr lang="de-CH" sz="3200" dirty="0" smtClean="0"/>
            <a:t>VAR</a:t>
          </a:r>
        </a:p>
        <a:p>
          <a:r>
            <a:rPr lang="de-CH" sz="1000" dirty="0" smtClean="0"/>
            <a:t>Installateure, Integratoren, Dienstleister</a:t>
          </a:r>
          <a:endParaRPr lang="de-CH" sz="1000" dirty="0"/>
        </a:p>
      </dgm:t>
    </dgm:pt>
    <dgm:pt modelId="{5C49AB18-62E7-4915-9504-1AE82AAFFAAA}" type="parTrans" cxnId="{C37DC598-A71B-4A49-93B1-C7BE6CC9E7F7}">
      <dgm:prSet/>
      <dgm:spPr/>
      <dgm:t>
        <a:bodyPr/>
        <a:lstStyle/>
        <a:p>
          <a:endParaRPr lang="de-CH"/>
        </a:p>
      </dgm:t>
    </dgm:pt>
    <dgm:pt modelId="{D7F59635-B633-438F-96D6-AD939C081E7C}" type="sibTrans" cxnId="{C37DC598-A71B-4A49-93B1-C7BE6CC9E7F7}">
      <dgm:prSet/>
      <dgm:spPr/>
      <dgm:t>
        <a:bodyPr/>
        <a:lstStyle/>
        <a:p>
          <a:endParaRPr lang="de-CH"/>
        </a:p>
      </dgm:t>
    </dgm:pt>
    <dgm:pt modelId="{E749BD93-675F-4C6C-A419-A79182A86E3D}">
      <dgm:prSet phldrT="[Text]" custT="1"/>
      <dgm:spPr/>
      <dgm:t>
        <a:bodyPr/>
        <a:lstStyle/>
        <a:p>
          <a:r>
            <a:rPr lang="de-CH" sz="3200" dirty="0" smtClean="0"/>
            <a:t>Retail</a:t>
          </a:r>
        </a:p>
        <a:p>
          <a:r>
            <a:rPr lang="de-CH" sz="1000" dirty="0" smtClean="0"/>
            <a:t>Ladengeschäfte, Flächenmärkte</a:t>
          </a:r>
          <a:endParaRPr lang="de-CH" sz="1000" dirty="0"/>
        </a:p>
      </dgm:t>
    </dgm:pt>
    <dgm:pt modelId="{5615F959-6BE4-467B-B3A4-FAAB9E1563EF}" type="parTrans" cxnId="{FB8260B5-D3AB-40F2-AE16-B150BDCD5D6A}">
      <dgm:prSet/>
      <dgm:spPr/>
      <dgm:t>
        <a:bodyPr/>
        <a:lstStyle/>
        <a:p>
          <a:endParaRPr lang="de-CH"/>
        </a:p>
      </dgm:t>
    </dgm:pt>
    <dgm:pt modelId="{D5C3F93C-30EC-4509-B29C-300A8DC83DCF}" type="sibTrans" cxnId="{FB8260B5-D3AB-40F2-AE16-B150BDCD5D6A}">
      <dgm:prSet/>
      <dgm:spPr/>
      <dgm:t>
        <a:bodyPr/>
        <a:lstStyle/>
        <a:p>
          <a:endParaRPr lang="de-CH"/>
        </a:p>
      </dgm:t>
    </dgm:pt>
    <dgm:pt modelId="{CB1D3403-94F9-42B3-923E-15692EDB6D7D}" type="pres">
      <dgm:prSet presAssocID="{1A722C07-3509-4930-8DD7-6B60D0DFDF48}" presName="Name0" presStyleCnt="0">
        <dgm:presLayoutVars>
          <dgm:dir/>
          <dgm:resizeHandles val="exact"/>
        </dgm:presLayoutVars>
      </dgm:prSet>
      <dgm:spPr/>
    </dgm:pt>
    <dgm:pt modelId="{7F667D9B-8402-434F-B78D-FABE79CDBE3F}" type="pres">
      <dgm:prSet presAssocID="{1A722C07-3509-4930-8DD7-6B60D0DFDF48}" presName="bkgdShp" presStyleLbl="alignAccFollowNode1" presStyleIdx="0" presStyleCnt="1"/>
      <dgm:spPr/>
    </dgm:pt>
    <dgm:pt modelId="{421F567A-E01D-4621-ABD5-5743C4BDD945}" type="pres">
      <dgm:prSet presAssocID="{1A722C07-3509-4930-8DD7-6B60D0DFDF48}" presName="linComp" presStyleCnt="0"/>
      <dgm:spPr/>
    </dgm:pt>
    <dgm:pt modelId="{33D4FF34-9097-4BE2-8D46-EC35EBAC3281}" type="pres">
      <dgm:prSet presAssocID="{C9B83EAA-CB6F-48FE-ABA5-BEABD030954C}" presName="compNode" presStyleCnt="0"/>
      <dgm:spPr/>
    </dgm:pt>
    <dgm:pt modelId="{7EE0C186-EDBC-42A7-B269-8DC6E7CA912A}" type="pres">
      <dgm:prSet presAssocID="{C9B83EAA-CB6F-48FE-ABA5-BEABD030954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DC4BFFCB-3C9A-4184-9D4E-EC4F73B49E6D}" type="pres">
      <dgm:prSet presAssocID="{C9B83EAA-CB6F-48FE-ABA5-BEABD030954C}" presName="invisiNode" presStyleLbl="node1" presStyleIdx="0" presStyleCnt="3"/>
      <dgm:spPr/>
    </dgm:pt>
    <dgm:pt modelId="{BB6CC7BF-BD76-4C2B-93EE-E89E4CEDE1FE}" type="pres">
      <dgm:prSet presAssocID="{C9B83EAA-CB6F-48FE-ABA5-BEABD030954C}" presName="imagNode" presStyleLbl="fgImgPlace1" presStyleIdx="0" presStyleCnt="3" custLinFactX="100000" custLinFactNeighborX="120297" custLinFactNeighborY="-95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A9E0DB1-2DFF-4867-8554-F18DE100A7D6}" type="pres">
      <dgm:prSet presAssocID="{0EE7E3A6-7938-4280-A21A-1CC1AAC46EDD}" presName="sibTrans" presStyleLbl="sibTrans2D1" presStyleIdx="0" presStyleCnt="0"/>
      <dgm:spPr/>
      <dgm:t>
        <a:bodyPr/>
        <a:lstStyle/>
        <a:p>
          <a:endParaRPr lang="de-CH"/>
        </a:p>
      </dgm:t>
    </dgm:pt>
    <dgm:pt modelId="{554157C9-7A3C-4337-8E95-C0952E3860AB}" type="pres">
      <dgm:prSet presAssocID="{6D65E9DE-71F7-47CA-9EA5-98A14494A3F0}" presName="compNode" presStyleCnt="0"/>
      <dgm:spPr/>
    </dgm:pt>
    <dgm:pt modelId="{AE99CAB0-6944-428D-A177-43A19AF39454}" type="pres">
      <dgm:prSet presAssocID="{6D65E9DE-71F7-47CA-9EA5-98A14494A3F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4C4F17BB-1492-4C10-9B3C-1BD509F0F1BA}" type="pres">
      <dgm:prSet presAssocID="{6D65E9DE-71F7-47CA-9EA5-98A14494A3F0}" presName="invisiNode" presStyleLbl="node1" presStyleIdx="1" presStyleCnt="3"/>
      <dgm:spPr/>
    </dgm:pt>
    <dgm:pt modelId="{7B5706FC-FDA0-4D2F-844A-8170B49B121F}" type="pres">
      <dgm:prSet presAssocID="{6D65E9DE-71F7-47CA-9EA5-98A14494A3F0}" presName="imagNode" presStyleLbl="fgImgPlace1" presStyleIdx="1" presStyleCnt="3" custLinFactNeighborX="-1248" custLinFactNeighborY="-95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77DB4C0-3609-46E3-94D6-AA3FE64D2990}" type="pres">
      <dgm:prSet presAssocID="{D7F59635-B633-438F-96D6-AD939C081E7C}" presName="sibTrans" presStyleLbl="sibTrans2D1" presStyleIdx="0" presStyleCnt="0"/>
      <dgm:spPr/>
      <dgm:t>
        <a:bodyPr/>
        <a:lstStyle/>
        <a:p>
          <a:endParaRPr lang="de-CH"/>
        </a:p>
      </dgm:t>
    </dgm:pt>
    <dgm:pt modelId="{F22F9D5C-3361-4DF9-B11A-E053ED3E1649}" type="pres">
      <dgm:prSet presAssocID="{E749BD93-675F-4C6C-A419-A79182A86E3D}" presName="compNode" presStyleCnt="0"/>
      <dgm:spPr/>
    </dgm:pt>
    <dgm:pt modelId="{91B1ABA5-9DA5-4589-9FAF-9B627284AA3B}" type="pres">
      <dgm:prSet presAssocID="{E749BD93-675F-4C6C-A419-A79182A86E3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DAE20ACE-3E6E-46C0-A54D-1DB8A7D976D7}" type="pres">
      <dgm:prSet presAssocID="{E749BD93-675F-4C6C-A419-A79182A86E3D}" presName="invisiNode" presStyleLbl="node1" presStyleIdx="2" presStyleCnt="3"/>
      <dgm:spPr/>
    </dgm:pt>
    <dgm:pt modelId="{97E6536B-211A-48D5-B969-CC11FF54A060}" type="pres">
      <dgm:prSet presAssocID="{E749BD93-675F-4C6C-A419-A79182A86E3D}" presName="imagNode" presStyleLbl="fgImgPlace1" presStyleIdx="2" presStyleCnt="3" custLinFactX="-100000" custLinFactNeighborX="-121164" custLinFactNeighborY="-95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2687E4F-E8DC-4392-97C2-E797D56C0B07}" type="presOf" srcId="{D7F59635-B633-438F-96D6-AD939C081E7C}" destId="{677DB4C0-3609-46E3-94D6-AA3FE64D2990}" srcOrd="0" destOrd="0" presId="urn:microsoft.com/office/officeart/2005/8/layout/pList2#1"/>
    <dgm:cxn modelId="{7E1C3EB6-B3AD-4E93-AFEE-52D41FA4C7E5}" srcId="{1A722C07-3509-4930-8DD7-6B60D0DFDF48}" destId="{C9B83EAA-CB6F-48FE-ABA5-BEABD030954C}" srcOrd="0" destOrd="0" parTransId="{50169ABD-1F6B-40B0-AA30-C2C895A5B99B}" sibTransId="{0EE7E3A6-7938-4280-A21A-1CC1AAC46EDD}"/>
    <dgm:cxn modelId="{75C9BACD-D893-4879-9AC7-AE052B6A28D3}" type="presOf" srcId="{1A722C07-3509-4930-8DD7-6B60D0DFDF48}" destId="{CB1D3403-94F9-42B3-923E-15692EDB6D7D}" srcOrd="0" destOrd="0" presId="urn:microsoft.com/office/officeart/2005/8/layout/pList2#1"/>
    <dgm:cxn modelId="{02E587FA-BB3E-4093-8886-CC73AEB18E6B}" type="presOf" srcId="{0EE7E3A6-7938-4280-A21A-1CC1AAC46EDD}" destId="{AA9E0DB1-2DFF-4867-8554-F18DE100A7D6}" srcOrd="0" destOrd="0" presId="urn:microsoft.com/office/officeart/2005/8/layout/pList2#1"/>
    <dgm:cxn modelId="{B2646260-E9C2-4E70-9D05-DA8D8064231F}" type="presOf" srcId="{6D65E9DE-71F7-47CA-9EA5-98A14494A3F0}" destId="{AE99CAB0-6944-428D-A177-43A19AF39454}" srcOrd="0" destOrd="0" presId="urn:microsoft.com/office/officeart/2005/8/layout/pList2#1"/>
    <dgm:cxn modelId="{F3CC1581-3B4B-460D-BA38-01DA3172A581}" type="presOf" srcId="{E749BD93-675F-4C6C-A419-A79182A86E3D}" destId="{91B1ABA5-9DA5-4589-9FAF-9B627284AA3B}" srcOrd="0" destOrd="0" presId="urn:microsoft.com/office/officeart/2005/8/layout/pList2#1"/>
    <dgm:cxn modelId="{C37DC598-A71B-4A49-93B1-C7BE6CC9E7F7}" srcId="{1A722C07-3509-4930-8DD7-6B60D0DFDF48}" destId="{6D65E9DE-71F7-47CA-9EA5-98A14494A3F0}" srcOrd="1" destOrd="0" parTransId="{5C49AB18-62E7-4915-9504-1AE82AAFFAAA}" sibTransId="{D7F59635-B633-438F-96D6-AD939C081E7C}"/>
    <dgm:cxn modelId="{FB8260B5-D3AB-40F2-AE16-B150BDCD5D6A}" srcId="{1A722C07-3509-4930-8DD7-6B60D0DFDF48}" destId="{E749BD93-675F-4C6C-A419-A79182A86E3D}" srcOrd="2" destOrd="0" parTransId="{5615F959-6BE4-467B-B3A4-FAAB9E1563EF}" sibTransId="{D5C3F93C-30EC-4509-B29C-300A8DC83DCF}"/>
    <dgm:cxn modelId="{E1F23C0C-A855-47A7-A851-91673DCC544D}" type="presOf" srcId="{C9B83EAA-CB6F-48FE-ABA5-BEABD030954C}" destId="{7EE0C186-EDBC-42A7-B269-8DC6E7CA912A}" srcOrd="0" destOrd="0" presId="urn:microsoft.com/office/officeart/2005/8/layout/pList2#1"/>
    <dgm:cxn modelId="{B3F2D8B0-CC35-4D4C-9C3D-2934643D4499}" type="presParOf" srcId="{CB1D3403-94F9-42B3-923E-15692EDB6D7D}" destId="{7F667D9B-8402-434F-B78D-FABE79CDBE3F}" srcOrd="0" destOrd="0" presId="urn:microsoft.com/office/officeart/2005/8/layout/pList2#1"/>
    <dgm:cxn modelId="{CCF749A2-7AF0-450A-8EBF-2E315FB423F2}" type="presParOf" srcId="{CB1D3403-94F9-42B3-923E-15692EDB6D7D}" destId="{421F567A-E01D-4621-ABD5-5743C4BDD945}" srcOrd="1" destOrd="0" presId="urn:microsoft.com/office/officeart/2005/8/layout/pList2#1"/>
    <dgm:cxn modelId="{E40C0383-FC59-402B-9B63-AFA55C0661BC}" type="presParOf" srcId="{421F567A-E01D-4621-ABD5-5743C4BDD945}" destId="{33D4FF34-9097-4BE2-8D46-EC35EBAC3281}" srcOrd="0" destOrd="0" presId="urn:microsoft.com/office/officeart/2005/8/layout/pList2#1"/>
    <dgm:cxn modelId="{EEA5D7EF-1F88-4D6B-AFA5-7718AA4C274B}" type="presParOf" srcId="{33D4FF34-9097-4BE2-8D46-EC35EBAC3281}" destId="{7EE0C186-EDBC-42A7-B269-8DC6E7CA912A}" srcOrd="0" destOrd="0" presId="urn:microsoft.com/office/officeart/2005/8/layout/pList2#1"/>
    <dgm:cxn modelId="{9479EC81-7017-4EE2-9E73-AE4A621C06E7}" type="presParOf" srcId="{33D4FF34-9097-4BE2-8D46-EC35EBAC3281}" destId="{DC4BFFCB-3C9A-4184-9D4E-EC4F73B49E6D}" srcOrd="1" destOrd="0" presId="urn:microsoft.com/office/officeart/2005/8/layout/pList2#1"/>
    <dgm:cxn modelId="{5A364EEF-B0A1-475C-8D06-669A54A6622C}" type="presParOf" srcId="{33D4FF34-9097-4BE2-8D46-EC35EBAC3281}" destId="{BB6CC7BF-BD76-4C2B-93EE-E89E4CEDE1FE}" srcOrd="2" destOrd="0" presId="urn:microsoft.com/office/officeart/2005/8/layout/pList2#1"/>
    <dgm:cxn modelId="{F305BB70-4679-4F34-ACCF-42CA055A8B80}" type="presParOf" srcId="{421F567A-E01D-4621-ABD5-5743C4BDD945}" destId="{AA9E0DB1-2DFF-4867-8554-F18DE100A7D6}" srcOrd="1" destOrd="0" presId="urn:microsoft.com/office/officeart/2005/8/layout/pList2#1"/>
    <dgm:cxn modelId="{5C53786E-DB78-4AE2-AF04-DFC8EEAF839F}" type="presParOf" srcId="{421F567A-E01D-4621-ABD5-5743C4BDD945}" destId="{554157C9-7A3C-4337-8E95-C0952E3860AB}" srcOrd="2" destOrd="0" presId="urn:microsoft.com/office/officeart/2005/8/layout/pList2#1"/>
    <dgm:cxn modelId="{60DF9D30-978E-41B6-BC57-55B4981D5388}" type="presParOf" srcId="{554157C9-7A3C-4337-8E95-C0952E3860AB}" destId="{AE99CAB0-6944-428D-A177-43A19AF39454}" srcOrd="0" destOrd="0" presId="urn:microsoft.com/office/officeart/2005/8/layout/pList2#1"/>
    <dgm:cxn modelId="{2E47C123-9968-49F4-9387-B6EC827D9D17}" type="presParOf" srcId="{554157C9-7A3C-4337-8E95-C0952E3860AB}" destId="{4C4F17BB-1492-4C10-9B3C-1BD509F0F1BA}" srcOrd="1" destOrd="0" presId="urn:microsoft.com/office/officeart/2005/8/layout/pList2#1"/>
    <dgm:cxn modelId="{BC85DA2B-0B07-47D2-8535-4E2EFFDAED59}" type="presParOf" srcId="{554157C9-7A3C-4337-8E95-C0952E3860AB}" destId="{7B5706FC-FDA0-4D2F-844A-8170B49B121F}" srcOrd="2" destOrd="0" presId="urn:microsoft.com/office/officeart/2005/8/layout/pList2#1"/>
    <dgm:cxn modelId="{2FF84F19-62C7-4A75-87B2-EFEA96596545}" type="presParOf" srcId="{421F567A-E01D-4621-ABD5-5743C4BDD945}" destId="{677DB4C0-3609-46E3-94D6-AA3FE64D2990}" srcOrd="3" destOrd="0" presId="urn:microsoft.com/office/officeart/2005/8/layout/pList2#1"/>
    <dgm:cxn modelId="{4C957102-D45E-4097-9134-74B7027F6567}" type="presParOf" srcId="{421F567A-E01D-4621-ABD5-5743C4BDD945}" destId="{F22F9D5C-3361-4DF9-B11A-E053ED3E1649}" srcOrd="4" destOrd="0" presId="urn:microsoft.com/office/officeart/2005/8/layout/pList2#1"/>
    <dgm:cxn modelId="{06CEAB83-018C-4CCE-9877-8804B09CA2EC}" type="presParOf" srcId="{F22F9D5C-3361-4DF9-B11A-E053ED3E1649}" destId="{91B1ABA5-9DA5-4589-9FAF-9B627284AA3B}" srcOrd="0" destOrd="0" presId="urn:microsoft.com/office/officeart/2005/8/layout/pList2#1"/>
    <dgm:cxn modelId="{3D3B9653-064C-4770-93AB-EA0FA2E2988F}" type="presParOf" srcId="{F22F9D5C-3361-4DF9-B11A-E053ED3E1649}" destId="{DAE20ACE-3E6E-46C0-A54D-1DB8A7D976D7}" srcOrd="1" destOrd="0" presId="urn:microsoft.com/office/officeart/2005/8/layout/pList2#1"/>
    <dgm:cxn modelId="{8793A9F4-08D6-46A5-BAC9-E5DD8A99023F}" type="presParOf" srcId="{F22F9D5C-3361-4DF9-B11A-E053ED3E1649}" destId="{97E6536B-211A-48D5-B969-CC11FF54A060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7A516E-FF61-4D42-AA60-40E7A5370890}" type="doc">
      <dgm:prSet loTypeId="urn:microsoft.com/office/officeart/2005/8/layout/hList7#1" loCatId="list" qsTypeId="urn:microsoft.com/office/officeart/2005/8/quickstyle/simple1" qsCatId="simple" csTypeId="urn:microsoft.com/office/officeart/2005/8/colors/accent2_2" csCatId="accent2" phldr="1"/>
      <dgm:spPr/>
    </dgm:pt>
    <dgm:pt modelId="{39FA09F8-AEDF-423D-B462-D1CF608FA7E9}">
      <dgm:prSet phldrT="[Text]"/>
      <dgm:spPr/>
      <dgm:t>
        <a:bodyPr/>
        <a:lstStyle/>
        <a:p>
          <a:r>
            <a:rPr lang="de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</a:t>
          </a:r>
        </a:p>
      </dgm:t>
    </dgm:pt>
    <dgm:pt modelId="{4635CD33-4D5D-4DAA-BD12-529721D230A0}" type="parTrans" cxnId="{15BF88A2-D7A7-4199-8806-F2977EEE491C}">
      <dgm:prSet/>
      <dgm:spPr/>
      <dgm:t>
        <a:bodyPr/>
        <a:lstStyle/>
        <a:p>
          <a:endParaRPr lang="de-C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42D64-209D-4424-9D19-5487D6FF012C}" type="sibTrans" cxnId="{15BF88A2-D7A7-4199-8806-F2977EEE491C}">
      <dgm:prSet/>
      <dgm:spPr/>
      <dgm:t>
        <a:bodyPr/>
        <a:lstStyle/>
        <a:p>
          <a:endParaRPr lang="de-C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643242-4E2D-41AE-9863-66A8C668EDE6}">
      <dgm:prSet phldrT="[Text]"/>
      <dgm:spPr/>
      <dgm:t>
        <a:bodyPr/>
        <a:lstStyle/>
        <a:p>
          <a:r>
            <a:rPr lang="de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Communication</a:t>
          </a:r>
          <a:endParaRPr lang="de-CH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21A732-1694-4DCB-8C27-2EC5793C124D}" type="parTrans" cxnId="{F755F91C-5C80-4E8B-A1F4-975CB5ECBF95}">
      <dgm:prSet/>
      <dgm:spPr/>
      <dgm:t>
        <a:bodyPr/>
        <a:lstStyle/>
        <a:p>
          <a:endParaRPr lang="de-C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CBEB9C-8BD6-4224-9326-4768E8EF58C5}" type="sibTrans" cxnId="{F755F91C-5C80-4E8B-A1F4-975CB5ECBF95}">
      <dgm:prSet/>
      <dgm:spPr/>
      <dgm:t>
        <a:bodyPr/>
        <a:lstStyle/>
        <a:p>
          <a:endParaRPr lang="de-C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C5AFFB-AA13-4515-8341-512BDCEFD15A}">
      <dgm:prSet phldrT="[Text]"/>
      <dgm:spPr/>
      <dgm:t>
        <a:bodyPr/>
        <a:lstStyle/>
        <a:p>
          <a:r>
            <a:rPr lang="de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Entertainment</a:t>
          </a:r>
          <a:endParaRPr lang="de-CH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895002-FA42-496B-9A6D-6651BD39B897}" type="parTrans" cxnId="{008BF9EA-D226-45C6-A329-2384E151E95D}">
      <dgm:prSet/>
      <dgm:spPr/>
      <dgm:t>
        <a:bodyPr/>
        <a:lstStyle/>
        <a:p>
          <a:endParaRPr lang="de-C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74B369-2B9C-4B9A-A927-32DC4F6D9543}" type="sibTrans" cxnId="{008BF9EA-D226-45C6-A329-2384E151E95D}">
      <dgm:prSet/>
      <dgm:spPr/>
      <dgm:t>
        <a:bodyPr/>
        <a:lstStyle/>
        <a:p>
          <a:endParaRPr lang="de-C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2BBFF8-0B8A-4378-AE29-F8270159FCAA}">
      <dgm:prSet phldrT="[Text]"/>
      <dgm:spPr/>
      <dgm:t>
        <a:bodyPr/>
        <a:lstStyle/>
        <a:p>
          <a:r>
            <a:rPr lang="de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Home Automation</a:t>
          </a:r>
          <a:endParaRPr lang="de-CH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C872FD-61F3-49B2-80EC-0E9127CA71C7}" type="parTrans" cxnId="{24DD4393-B8F3-4EF3-A7BE-0617DAF364C3}">
      <dgm:prSet/>
      <dgm:spPr/>
      <dgm:t>
        <a:bodyPr/>
        <a:lstStyle/>
        <a:p>
          <a:endParaRPr lang="de-C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549B8-05F4-43A6-9A69-E75D140257C5}" type="sibTrans" cxnId="{24DD4393-B8F3-4EF3-A7BE-0617DAF364C3}">
      <dgm:prSet/>
      <dgm:spPr/>
      <dgm:t>
        <a:bodyPr/>
        <a:lstStyle/>
        <a:p>
          <a:endParaRPr lang="de-CH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28EBCF-B0A3-4EF0-86A1-42311AC95A86}" type="pres">
      <dgm:prSet presAssocID="{957A516E-FF61-4D42-AA60-40E7A5370890}" presName="Name0" presStyleCnt="0">
        <dgm:presLayoutVars>
          <dgm:dir/>
          <dgm:resizeHandles val="exact"/>
        </dgm:presLayoutVars>
      </dgm:prSet>
      <dgm:spPr/>
    </dgm:pt>
    <dgm:pt modelId="{EBE45DF3-25B4-4D90-863E-2021C93CF8D0}" type="pres">
      <dgm:prSet presAssocID="{957A516E-FF61-4D42-AA60-40E7A5370890}" presName="fgShape" presStyleLbl="fgShp" presStyleIdx="0" presStyleCnt="1"/>
      <dgm:spPr/>
      <dgm:t>
        <a:bodyPr/>
        <a:lstStyle/>
        <a:p>
          <a:endParaRPr lang="de-CH"/>
        </a:p>
      </dgm:t>
    </dgm:pt>
    <dgm:pt modelId="{53E3DAC6-8BCC-441B-A316-D4DCD79D2822}" type="pres">
      <dgm:prSet presAssocID="{957A516E-FF61-4D42-AA60-40E7A5370890}" presName="linComp" presStyleCnt="0"/>
      <dgm:spPr/>
    </dgm:pt>
    <dgm:pt modelId="{E8C12A17-3808-4042-A92E-F4B8288125E6}" type="pres">
      <dgm:prSet presAssocID="{39FA09F8-AEDF-423D-B462-D1CF608FA7E9}" presName="compNode" presStyleCnt="0"/>
      <dgm:spPr/>
    </dgm:pt>
    <dgm:pt modelId="{8EB057D6-15CC-4289-8592-D9A98AA9E613}" type="pres">
      <dgm:prSet presAssocID="{39FA09F8-AEDF-423D-B462-D1CF608FA7E9}" presName="bkgdShape" presStyleLbl="node1" presStyleIdx="0" presStyleCnt="4"/>
      <dgm:spPr/>
      <dgm:t>
        <a:bodyPr/>
        <a:lstStyle/>
        <a:p>
          <a:endParaRPr lang="de-CH"/>
        </a:p>
      </dgm:t>
    </dgm:pt>
    <dgm:pt modelId="{9A1F546A-ADE5-4C78-A990-3958B0A11C93}" type="pres">
      <dgm:prSet presAssocID="{39FA09F8-AEDF-423D-B462-D1CF608FA7E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4097AB16-1E5C-4746-A498-5CB5A076BDAA}" type="pres">
      <dgm:prSet presAssocID="{39FA09F8-AEDF-423D-B462-D1CF608FA7E9}" presName="invisiNode" presStyleLbl="node1" presStyleIdx="0" presStyleCnt="4"/>
      <dgm:spPr/>
    </dgm:pt>
    <dgm:pt modelId="{DDADF723-7583-41BA-A9F4-7BC77CA01816}" type="pres">
      <dgm:prSet presAssocID="{39FA09F8-AEDF-423D-B462-D1CF608FA7E9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52EAEC0-7250-4A3A-9A03-E3C0F2FFF7BF}" type="pres">
      <dgm:prSet presAssocID="{E2442D64-209D-4424-9D19-5487D6FF012C}" presName="sibTrans" presStyleLbl="sibTrans2D1" presStyleIdx="0" presStyleCnt="0"/>
      <dgm:spPr/>
      <dgm:t>
        <a:bodyPr/>
        <a:lstStyle/>
        <a:p>
          <a:endParaRPr lang="de-CH"/>
        </a:p>
      </dgm:t>
    </dgm:pt>
    <dgm:pt modelId="{3363B735-C011-4473-8A78-9DF49C9CE76B}" type="pres">
      <dgm:prSet presAssocID="{29643242-4E2D-41AE-9863-66A8C668EDE6}" presName="compNode" presStyleCnt="0"/>
      <dgm:spPr/>
    </dgm:pt>
    <dgm:pt modelId="{B176145F-59C1-4C99-86AC-79FB730E1968}" type="pres">
      <dgm:prSet presAssocID="{29643242-4E2D-41AE-9863-66A8C668EDE6}" presName="bkgdShape" presStyleLbl="node1" presStyleIdx="1" presStyleCnt="4"/>
      <dgm:spPr/>
      <dgm:t>
        <a:bodyPr/>
        <a:lstStyle/>
        <a:p>
          <a:endParaRPr lang="de-CH"/>
        </a:p>
      </dgm:t>
    </dgm:pt>
    <dgm:pt modelId="{B4206C5F-96CA-41B5-BE27-3F7CAFBEDEA9}" type="pres">
      <dgm:prSet presAssocID="{29643242-4E2D-41AE-9863-66A8C668EDE6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495F1DE-FF31-4A59-9600-B44FB905E699}" type="pres">
      <dgm:prSet presAssocID="{29643242-4E2D-41AE-9863-66A8C668EDE6}" presName="invisiNode" presStyleLbl="node1" presStyleIdx="1" presStyleCnt="4"/>
      <dgm:spPr/>
    </dgm:pt>
    <dgm:pt modelId="{481F0DAB-A9E0-422F-8386-DB1BB05BB8A8}" type="pres">
      <dgm:prSet presAssocID="{29643242-4E2D-41AE-9863-66A8C668EDE6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FCC3902-155E-4BE0-8AC8-49F802045FA8}" type="pres">
      <dgm:prSet presAssocID="{6ECBEB9C-8BD6-4224-9326-4768E8EF58C5}" presName="sibTrans" presStyleLbl="sibTrans2D1" presStyleIdx="0" presStyleCnt="0"/>
      <dgm:spPr/>
      <dgm:t>
        <a:bodyPr/>
        <a:lstStyle/>
        <a:p>
          <a:endParaRPr lang="de-CH"/>
        </a:p>
      </dgm:t>
    </dgm:pt>
    <dgm:pt modelId="{3E67FB07-E962-4344-9E58-33CBC1A98B73}" type="pres">
      <dgm:prSet presAssocID="{2AC5AFFB-AA13-4515-8341-512BDCEFD15A}" presName="compNode" presStyleCnt="0"/>
      <dgm:spPr/>
    </dgm:pt>
    <dgm:pt modelId="{4E4494E9-B549-40B3-89FE-A93D40275138}" type="pres">
      <dgm:prSet presAssocID="{2AC5AFFB-AA13-4515-8341-512BDCEFD15A}" presName="bkgdShape" presStyleLbl="node1" presStyleIdx="2" presStyleCnt="4"/>
      <dgm:spPr/>
      <dgm:t>
        <a:bodyPr/>
        <a:lstStyle/>
        <a:p>
          <a:endParaRPr lang="de-CH"/>
        </a:p>
      </dgm:t>
    </dgm:pt>
    <dgm:pt modelId="{C81A70BE-AA89-44D5-A374-0465FE6F7619}" type="pres">
      <dgm:prSet presAssocID="{2AC5AFFB-AA13-4515-8341-512BDCEFD15A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3AA786D8-2469-4ECF-971A-C6CED1262BEE}" type="pres">
      <dgm:prSet presAssocID="{2AC5AFFB-AA13-4515-8341-512BDCEFD15A}" presName="invisiNode" presStyleLbl="node1" presStyleIdx="2" presStyleCnt="4"/>
      <dgm:spPr/>
    </dgm:pt>
    <dgm:pt modelId="{B0AFC3D0-F559-452E-8D5E-BF02C2BB7C3C}" type="pres">
      <dgm:prSet presAssocID="{2AC5AFFB-AA13-4515-8341-512BDCEFD15A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A10B716-E8B0-4595-A265-D7CB38FDC30D}" type="pres">
      <dgm:prSet presAssocID="{2974B369-2B9C-4B9A-A927-32DC4F6D9543}" presName="sibTrans" presStyleLbl="sibTrans2D1" presStyleIdx="0" presStyleCnt="0"/>
      <dgm:spPr/>
      <dgm:t>
        <a:bodyPr/>
        <a:lstStyle/>
        <a:p>
          <a:endParaRPr lang="de-CH"/>
        </a:p>
      </dgm:t>
    </dgm:pt>
    <dgm:pt modelId="{6C0E1962-B67A-4E2F-8D49-283BE9E5159B}" type="pres">
      <dgm:prSet presAssocID="{EF2BBFF8-0B8A-4378-AE29-F8270159FCAA}" presName="compNode" presStyleCnt="0"/>
      <dgm:spPr/>
    </dgm:pt>
    <dgm:pt modelId="{98178BF0-6C54-439F-91BE-F80663D6F11C}" type="pres">
      <dgm:prSet presAssocID="{EF2BBFF8-0B8A-4378-AE29-F8270159FCAA}" presName="bkgdShape" presStyleLbl="node1" presStyleIdx="3" presStyleCnt="4"/>
      <dgm:spPr/>
      <dgm:t>
        <a:bodyPr/>
        <a:lstStyle/>
        <a:p>
          <a:endParaRPr lang="de-CH"/>
        </a:p>
      </dgm:t>
    </dgm:pt>
    <dgm:pt modelId="{E0DEA8D9-C997-4C95-8F72-AD72DC82E2C7}" type="pres">
      <dgm:prSet presAssocID="{EF2BBFF8-0B8A-4378-AE29-F8270159FCAA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0003DE61-4B98-4BD5-9D91-F3D2189C5DC8}" type="pres">
      <dgm:prSet presAssocID="{EF2BBFF8-0B8A-4378-AE29-F8270159FCAA}" presName="invisiNode" presStyleLbl="node1" presStyleIdx="3" presStyleCnt="4"/>
      <dgm:spPr/>
    </dgm:pt>
    <dgm:pt modelId="{45109D5B-5E5E-4124-915D-6A899974FFB9}" type="pres">
      <dgm:prSet presAssocID="{EF2BBFF8-0B8A-4378-AE29-F8270159FCAA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4DD4393-B8F3-4EF3-A7BE-0617DAF364C3}" srcId="{957A516E-FF61-4D42-AA60-40E7A5370890}" destId="{EF2BBFF8-0B8A-4378-AE29-F8270159FCAA}" srcOrd="3" destOrd="0" parTransId="{02C872FD-61F3-49B2-80EC-0E9127CA71C7}" sibTransId="{1EA549B8-05F4-43A6-9A69-E75D140257C5}"/>
    <dgm:cxn modelId="{FEA839D7-2FF9-4C33-A73A-0C8E53AA0890}" type="presOf" srcId="{39FA09F8-AEDF-423D-B462-D1CF608FA7E9}" destId="{8EB057D6-15CC-4289-8592-D9A98AA9E613}" srcOrd="0" destOrd="0" presId="urn:microsoft.com/office/officeart/2005/8/layout/hList7#1"/>
    <dgm:cxn modelId="{3CB2AD0E-1B46-4729-9AB8-BAE9613B2128}" type="presOf" srcId="{2AC5AFFB-AA13-4515-8341-512BDCEFD15A}" destId="{4E4494E9-B549-40B3-89FE-A93D40275138}" srcOrd="0" destOrd="0" presId="urn:microsoft.com/office/officeart/2005/8/layout/hList7#1"/>
    <dgm:cxn modelId="{F755F91C-5C80-4E8B-A1F4-975CB5ECBF95}" srcId="{957A516E-FF61-4D42-AA60-40E7A5370890}" destId="{29643242-4E2D-41AE-9863-66A8C668EDE6}" srcOrd="1" destOrd="0" parTransId="{D421A732-1694-4DCB-8C27-2EC5793C124D}" sibTransId="{6ECBEB9C-8BD6-4224-9326-4768E8EF58C5}"/>
    <dgm:cxn modelId="{15BF88A2-D7A7-4199-8806-F2977EEE491C}" srcId="{957A516E-FF61-4D42-AA60-40E7A5370890}" destId="{39FA09F8-AEDF-423D-B462-D1CF608FA7E9}" srcOrd="0" destOrd="0" parTransId="{4635CD33-4D5D-4DAA-BD12-529721D230A0}" sibTransId="{E2442D64-209D-4424-9D19-5487D6FF012C}"/>
    <dgm:cxn modelId="{A1A83B08-DFD5-4547-AA27-C040D083C861}" type="presOf" srcId="{39FA09F8-AEDF-423D-B462-D1CF608FA7E9}" destId="{9A1F546A-ADE5-4C78-A990-3958B0A11C93}" srcOrd="1" destOrd="0" presId="urn:microsoft.com/office/officeart/2005/8/layout/hList7#1"/>
    <dgm:cxn modelId="{8A8BB276-968E-43C5-B789-3BA7D3DD758E}" type="presOf" srcId="{29643242-4E2D-41AE-9863-66A8C668EDE6}" destId="{B4206C5F-96CA-41B5-BE27-3F7CAFBEDEA9}" srcOrd="1" destOrd="0" presId="urn:microsoft.com/office/officeart/2005/8/layout/hList7#1"/>
    <dgm:cxn modelId="{FFE183F9-795C-47F9-A6FB-3F94C60EF2D2}" type="presOf" srcId="{6ECBEB9C-8BD6-4224-9326-4768E8EF58C5}" destId="{AFCC3902-155E-4BE0-8AC8-49F802045FA8}" srcOrd="0" destOrd="0" presId="urn:microsoft.com/office/officeart/2005/8/layout/hList7#1"/>
    <dgm:cxn modelId="{BC3C29E7-A48E-4F22-9802-F8E0710516B5}" type="presOf" srcId="{E2442D64-209D-4424-9D19-5487D6FF012C}" destId="{752EAEC0-7250-4A3A-9A03-E3C0F2FFF7BF}" srcOrd="0" destOrd="0" presId="urn:microsoft.com/office/officeart/2005/8/layout/hList7#1"/>
    <dgm:cxn modelId="{B9AABCEA-15F4-4E0F-B15F-88B8F903E1A5}" type="presOf" srcId="{957A516E-FF61-4D42-AA60-40E7A5370890}" destId="{8428EBCF-B0A3-4EF0-86A1-42311AC95A86}" srcOrd="0" destOrd="0" presId="urn:microsoft.com/office/officeart/2005/8/layout/hList7#1"/>
    <dgm:cxn modelId="{008BF9EA-D226-45C6-A329-2384E151E95D}" srcId="{957A516E-FF61-4D42-AA60-40E7A5370890}" destId="{2AC5AFFB-AA13-4515-8341-512BDCEFD15A}" srcOrd="2" destOrd="0" parTransId="{22895002-FA42-496B-9A6D-6651BD39B897}" sibTransId="{2974B369-2B9C-4B9A-A927-32DC4F6D9543}"/>
    <dgm:cxn modelId="{704727AC-BFBE-4499-BE49-1C4836ADBDE1}" type="presOf" srcId="{EF2BBFF8-0B8A-4378-AE29-F8270159FCAA}" destId="{98178BF0-6C54-439F-91BE-F80663D6F11C}" srcOrd="0" destOrd="0" presId="urn:microsoft.com/office/officeart/2005/8/layout/hList7#1"/>
    <dgm:cxn modelId="{FD0CD6E1-C4A7-49B8-AF42-3A4CC3BD7334}" type="presOf" srcId="{EF2BBFF8-0B8A-4378-AE29-F8270159FCAA}" destId="{E0DEA8D9-C997-4C95-8F72-AD72DC82E2C7}" srcOrd="1" destOrd="0" presId="urn:microsoft.com/office/officeart/2005/8/layout/hList7#1"/>
    <dgm:cxn modelId="{25B68DF5-911C-4AE8-9B6D-441E757DC221}" type="presOf" srcId="{2AC5AFFB-AA13-4515-8341-512BDCEFD15A}" destId="{C81A70BE-AA89-44D5-A374-0465FE6F7619}" srcOrd="1" destOrd="0" presId="urn:microsoft.com/office/officeart/2005/8/layout/hList7#1"/>
    <dgm:cxn modelId="{711EED48-E799-4DB8-973E-887BDC82F08E}" type="presOf" srcId="{29643242-4E2D-41AE-9863-66A8C668EDE6}" destId="{B176145F-59C1-4C99-86AC-79FB730E1968}" srcOrd="0" destOrd="0" presId="urn:microsoft.com/office/officeart/2005/8/layout/hList7#1"/>
    <dgm:cxn modelId="{0A3A351A-4DC7-4EAF-9DE0-281AEDD8720E}" type="presOf" srcId="{2974B369-2B9C-4B9A-A927-32DC4F6D9543}" destId="{BA10B716-E8B0-4595-A265-D7CB38FDC30D}" srcOrd="0" destOrd="0" presId="urn:microsoft.com/office/officeart/2005/8/layout/hList7#1"/>
    <dgm:cxn modelId="{A53A34D8-00A7-431B-B098-51A4FF754A08}" type="presParOf" srcId="{8428EBCF-B0A3-4EF0-86A1-42311AC95A86}" destId="{EBE45DF3-25B4-4D90-863E-2021C93CF8D0}" srcOrd="0" destOrd="0" presId="urn:microsoft.com/office/officeart/2005/8/layout/hList7#1"/>
    <dgm:cxn modelId="{06159815-6E5B-4EB8-8213-B607137DF678}" type="presParOf" srcId="{8428EBCF-B0A3-4EF0-86A1-42311AC95A86}" destId="{53E3DAC6-8BCC-441B-A316-D4DCD79D2822}" srcOrd="1" destOrd="0" presId="urn:microsoft.com/office/officeart/2005/8/layout/hList7#1"/>
    <dgm:cxn modelId="{EDDB0BF7-1FB8-4C5A-BDF3-A1DE2A8EC7AF}" type="presParOf" srcId="{53E3DAC6-8BCC-441B-A316-D4DCD79D2822}" destId="{E8C12A17-3808-4042-A92E-F4B8288125E6}" srcOrd="0" destOrd="0" presId="urn:microsoft.com/office/officeart/2005/8/layout/hList7#1"/>
    <dgm:cxn modelId="{4FBA4C6A-53C3-4C6C-A947-E998DBC29687}" type="presParOf" srcId="{E8C12A17-3808-4042-A92E-F4B8288125E6}" destId="{8EB057D6-15CC-4289-8592-D9A98AA9E613}" srcOrd="0" destOrd="0" presId="urn:microsoft.com/office/officeart/2005/8/layout/hList7#1"/>
    <dgm:cxn modelId="{76731AB6-4E84-4BA8-BC02-B6373361F5A1}" type="presParOf" srcId="{E8C12A17-3808-4042-A92E-F4B8288125E6}" destId="{9A1F546A-ADE5-4C78-A990-3958B0A11C93}" srcOrd="1" destOrd="0" presId="urn:microsoft.com/office/officeart/2005/8/layout/hList7#1"/>
    <dgm:cxn modelId="{5223AB7F-2AD7-4F98-A591-4CA90A7DE3A4}" type="presParOf" srcId="{E8C12A17-3808-4042-A92E-F4B8288125E6}" destId="{4097AB16-1E5C-4746-A498-5CB5A076BDAA}" srcOrd="2" destOrd="0" presId="urn:microsoft.com/office/officeart/2005/8/layout/hList7#1"/>
    <dgm:cxn modelId="{3A64741F-3E0A-481E-86C3-04CA6F54F0AD}" type="presParOf" srcId="{E8C12A17-3808-4042-A92E-F4B8288125E6}" destId="{DDADF723-7583-41BA-A9F4-7BC77CA01816}" srcOrd="3" destOrd="0" presId="urn:microsoft.com/office/officeart/2005/8/layout/hList7#1"/>
    <dgm:cxn modelId="{4EADBD08-3334-4178-B464-41D416A7D8C0}" type="presParOf" srcId="{53E3DAC6-8BCC-441B-A316-D4DCD79D2822}" destId="{752EAEC0-7250-4A3A-9A03-E3C0F2FFF7BF}" srcOrd="1" destOrd="0" presId="urn:microsoft.com/office/officeart/2005/8/layout/hList7#1"/>
    <dgm:cxn modelId="{62507FA2-02F9-4111-9F6D-DE03EFB042A3}" type="presParOf" srcId="{53E3DAC6-8BCC-441B-A316-D4DCD79D2822}" destId="{3363B735-C011-4473-8A78-9DF49C9CE76B}" srcOrd="2" destOrd="0" presId="urn:microsoft.com/office/officeart/2005/8/layout/hList7#1"/>
    <dgm:cxn modelId="{3F020C0C-068F-49A1-8F16-B4A77D41E0DC}" type="presParOf" srcId="{3363B735-C011-4473-8A78-9DF49C9CE76B}" destId="{B176145F-59C1-4C99-86AC-79FB730E1968}" srcOrd="0" destOrd="0" presId="urn:microsoft.com/office/officeart/2005/8/layout/hList7#1"/>
    <dgm:cxn modelId="{34728F8B-34F1-4286-B355-886A91269D42}" type="presParOf" srcId="{3363B735-C011-4473-8A78-9DF49C9CE76B}" destId="{B4206C5F-96CA-41B5-BE27-3F7CAFBEDEA9}" srcOrd="1" destOrd="0" presId="urn:microsoft.com/office/officeart/2005/8/layout/hList7#1"/>
    <dgm:cxn modelId="{3DA4648E-1BA4-4305-BF06-D38F840216A5}" type="presParOf" srcId="{3363B735-C011-4473-8A78-9DF49C9CE76B}" destId="{E495F1DE-FF31-4A59-9600-B44FB905E699}" srcOrd="2" destOrd="0" presId="urn:microsoft.com/office/officeart/2005/8/layout/hList7#1"/>
    <dgm:cxn modelId="{80E82B7C-95F7-47C9-B759-843790F4DFE4}" type="presParOf" srcId="{3363B735-C011-4473-8A78-9DF49C9CE76B}" destId="{481F0DAB-A9E0-422F-8386-DB1BB05BB8A8}" srcOrd="3" destOrd="0" presId="urn:microsoft.com/office/officeart/2005/8/layout/hList7#1"/>
    <dgm:cxn modelId="{0652E8B0-AA62-44E0-BBE0-C9BDD74CC720}" type="presParOf" srcId="{53E3DAC6-8BCC-441B-A316-D4DCD79D2822}" destId="{AFCC3902-155E-4BE0-8AC8-49F802045FA8}" srcOrd="3" destOrd="0" presId="urn:microsoft.com/office/officeart/2005/8/layout/hList7#1"/>
    <dgm:cxn modelId="{9CDAD422-6732-4A8F-A6C2-2C0CAE225EE5}" type="presParOf" srcId="{53E3DAC6-8BCC-441B-A316-D4DCD79D2822}" destId="{3E67FB07-E962-4344-9E58-33CBC1A98B73}" srcOrd="4" destOrd="0" presId="urn:microsoft.com/office/officeart/2005/8/layout/hList7#1"/>
    <dgm:cxn modelId="{98BE2051-09B3-425F-AD0E-0D58A6D909AE}" type="presParOf" srcId="{3E67FB07-E962-4344-9E58-33CBC1A98B73}" destId="{4E4494E9-B549-40B3-89FE-A93D40275138}" srcOrd="0" destOrd="0" presId="urn:microsoft.com/office/officeart/2005/8/layout/hList7#1"/>
    <dgm:cxn modelId="{A02F7FA6-CB24-485B-89A3-ACC1C8A9AB01}" type="presParOf" srcId="{3E67FB07-E962-4344-9E58-33CBC1A98B73}" destId="{C81A70BE-AA89-44D5-A374-0465FE6F7619}" srcOrd="1" destOrd="0" presId="urn:microsoft.com/office/officeart/2005/8/layout/hList7#1"/>
    <dgm:cxn modelId="{50A594F3-0F4B-411B-A16C-D0742EBC051F}" type="presParOf" srcId="{3E67FB07-E962-4344-9E58-33CBC1A98B73}" destId="{3AA786D8-2469-4ECF-971A-C6CED1262BEE}" srcOrd="2" destOrd="0" presId="urn:microsoft.com/office/officeart/2005/8/layout/hList7#1"/>
    <dgm:cxn modelId="{7E05DB14-648B-48D4-8A70-50FD8A36254B}" type="presParOf" srcId="{3E67FB07-E962-4344-9E58-33CBC1A98B73}" destId="{B0AFC3D0-F559-452E-8D5E-BF02C2BB7C3C}" srcOrd="3" destOrd="0" presId="urn:microsoft.com/office/officeart/2005/8/layout/hList7#1"/>
    <dgm:cxn modelId="{2BE4FC94-8CF7-42B7-8C1D-65A3FB6DC778}" type="presParOf" srcId="{53E3DAC6-8BCC-441B-A316-D4DCD79D2822}" destId="{BA10B716-E8B0-4595-A265-D7CB38FDC30D}" srcOrd="5" destOrd="0" presId="urn:microsoft.com/office/officeart/2005/8/layout/hList7#1"/>
    <dgm:cxn modelId="{27EAA557-F366-4C09-91DE-C7F8D186E4FF}" type="presParOf" srcId="{53E3DAC6-8BCC-441B-A316-D4DCD79D2822}" destId="{6C0E1962-B67A-4E2F-8D49-283BE9E5159B}" srcOrd="6" destOrd="0" presId="urn:microsoft.com/office/officeart/2005/8/layout/hList7#1"/>
    <dgm:cxn modelId="{2C0A7A2F-08BB-4E3E-AD04-E9CD23B76619}" type="presParOf" srcId="{6C0E1962-B67A-4E2F-8D49-283BE9E5159B}" destId="{98178BF0-6C54-439F-91BE-F80663D6F11C}" srcOrd="0" destOrd="0" presId="urn:microsoft.com/office/officeart/2005/8/layout/hList7#1"/>
    <dgm:cxn modelId="{74C085C8-30EE-4453-ACF5-83C50A9999D4}" type="presParOf" srcId="{6C0E1962-B67A-4E2F-8D49-283BE9E5159B}" destId="{E0DEA8D9-C997-4C95-8F72-AD72DC82E2C7}" srcOrd="1" destOrd="0" presId="urn:microsoft.com/office/officeart/2005/8/layout/hList7#1"/>
    <dgm:cxn modelId="{41D998E1-91C3-4BA7-AA7D-8C250A8FB82A}" type="presParOf" srcId="{6C0E1962-B67A-4E2F-8D49-283BE9E5159B}" destId="{0003DE61-4B98-4BD5-9D91-F3D2189C5DC8}" srcOrd="2" destOrd="0" presId="urn:microsoft.com/office/officeart/2005/8/layout/hList7#1"/>
    <dgm:cxn modelId="{BEB1E0C7-03CC-4F34-891C-5972B6B7047E}" type="presParOf" srcId="{6C0E1962-B67A-4E2F-8D49-283BE9E5159B}" destId="{45109D5B-5E5E-4124-915D-6A899974FFB9}" srcOrd="3" destOrd="0" presId="urn:microsoft.com/office/officeart/2005/8/layout/hList7#1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812BAA-459D-414F-AEB9-7ABD0C012A8C}">
      <dsp:nvSpPr>
        <dsp:cNvPr id="0" name=""/>
        <dsp:cNvSpPr/>
      </dsp:nvSpPr>
      <dsp:spPr>
        <a:xfrm>
          <a:off x="0" y="501055"/>
          <a:ext cx="813752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/>
            <a:t>400 Arbeitsplätze, davon 35 Lehrlinge</a:t>
          </a:r>
          <a:endParaRPr lang="de-DE" sz="1600" kern="1200" dirty="0"/>
        </a:p>
      </dsp:txBody>
      <dsp:txXfrm>
        <a:off x="0" y="501055"/>
        <a:ext cx="8137525" cy="374400"/>
      </dsp:txXfrm>
    </dsp:sp>
    <dsp:sp modelId="{0A3D762A-3424-4A1E-99DA-8700008C83C1}">
      <dsp:nvSpPr>
        <dsp:cNvPr id="0" name=""/>
        <dsp:cNvSpPr/>
      </dsp:nvSpPr>
      <dsp:spPr>
        <a:xfrm>
          <a:off x="0" y="921535"/>
          <a:ext cx="813752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smtClean="0"/>
            <a:t>Über </a:t>
          </a:r>
          <a:r>
            <a:rPr lang="de-CH" sz="1600" kern="1200" dirty="0" smtClean="0"/>
            <a:t>40’000 Produkte von über 700 Herstellern ab Lager</a:t>
          </a:r>
          <a:endParaRPr lang="de-DE" sz="1600" kern="1200" dirty="0"/>
        </a:p>
      </dsp:txBody>
      <dsp:txXfrm>
        <a:off x="0" y="921535"/>
        <a:ext cx="8137525" cy="374400"/>
      </dsp:txXfrm>
    </dsp:sp>
    <dsp:sp modelId="{FF6D8623-7E7B-4250-B434-BC6C55E9C282}">
      <dsp:nvSpPr>
        <dsp:cNvPr id="0" name=""/>
        <dsp:cNvSpPr/>
      </dsp:nvSpPr>
      <dsp:spPr>
        <a:xfrm>
          <a:off x="0" y="1342015"/>
          <a:ext cx="813752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/>
            <a:t>CHF 370 Mio. Umsatz (Geschäftsjahr 2011)</a:t>
          </a:r>
          <a:endParaRPr lang="de-CH" sz="1600" kern="1200" dirty="0"/>
        </a:p>
      </dsp:txBody>
      <dsp:txXfrm>
        <a:off x="0" y="1342015"/>
        <a:ext cx="8137525" cy="374400"/>
      </dsp:txXfrm>
    </dsp:sp>
    <dsp:sp modelId="{2FDFA29F-3DA8-44C1-9905-B3C2320D322B}">
      <dsp:nvSpPr>
        <dsp:cNvPr id="0" name=""/>
        <dsp:cNvSpPr/>
      </dsp:nvSpPr>
      <dsp:spPr>
        <a:xfrm>
          <a:off x="0" y="1762495"/>
          <a:ext cx="813752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/>
            <a:t>150’000 Privat- und Geschäftskunden</a:t>
          </a:r>
          <a:endParaRPr lang="de-DE" sz="1600" kern="1200" dirty="0"/>
        </a:p>
      </dsp:txBody>
      <dsp:txXfrm>
        <a:off x="0" y="1762495"/>
        <a:ext cx="8137525" cy="374400"/>
      </dsp:txXfrm>
    </dsp:sp>
    <dsp:sp modelId="{506C0954-58F1-4E3F-A204-8AC66A59A74B}">
      <dsp:nvSpPr>
        <dsp:cNvPr id="0" name=""/>
        <dsp:cNvSpPr/>
      </dsp:nvSpPr>
      <dsp:spPr>
        <a:xfrm>
          <a:off x="0" y="2182975"/>
          <a:ext cx="813752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/>
            <a:t>6000 aktive Händler/Wiederverkäufer</a:t>
          </a:r>
          <a:endParaRPr lang="de-DE" sz="1600" kern="1200" dirty="0"/>
        </a:p>
      </dsp:txBody>
      <dsp:txXfrm>
        <a:off x="0" y="2182975"/>
        <a:ext cx="8137525" cy="374400"/>
      </dsp:txXfrm>
    </dsp:sp>
    <dsp:sp modelId="{32472127-9C12-4322-AAAA-621516C2BD42}">
      <dsp:nvSpPr>
        <dsp:cNvPr id="0" name=""/>
        <dsp:cNvSpPr/>
      </dsp:nvSpPr>
      <dsp:spPr>
        <a:xfrm>
          <a:off x="0" y="2603455"/>
          <a:ext cx="813752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/>
            <a:t>Eigene, preisgekrönte PC-Produktion</a:t>
          </a:r>
          <a:endParaRPr lang="de-DE" sz="1600" kern="1200" dirty="0"/>
        </a:p>
      </dsp:txBody>
      <dsp:txXfrm>
        <a:off x="0" y="2603455"/>
        <a:ext cx="8137525" cy="374400"/>
      </dsp:txXfrm>
    </dsp:sp>
    <dsp:sp modelId="{18381F1D-7053-4F2B-A589-A5C7954843F5}">
      <dsp:nvSpPr>
        <dsp:cNvPr id="0" name=""/>
        <dsp:cNvSpPr/>
      </dsp:nvSpPr>
      <dsp:spPr>
        <a:xfrm>
          <a:off x="0" y="3023935"/>
          <a:ext cx="813752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/>
            <a:t>Verkaufsberatung im </a:t>
          </a:r>
          <a:r>
            <a:rPr lang="de-CH" sz="1600" kern="1200" dirty="0" err="1" smtClean="0"/>
            <a:t>Showroom</a:t>
          </a:r>
          <a:r>
            <a:rPr lang="de-CH" sz="1600" kern="1200" dirty="0" smtClean="0"/>
            <a:t>, via Telefon (D/F/I/E), E-Mail, </a:t>
          </a:r>
          <a:r>
            <a:rPr lang="de-CH" sz="1600" kern="1200" dirty="0" err="1" smtClean="0"/>
            <a:t>Twitter</a:t>
          </a:r>
          <a:r>
            <a:rPr lang="de-CH" sz="1600" kern="1200" dirty="0" smtClean="0"/>
            <a:t> und </a:t>
          </a:r>
          <a:r>
            <a:rPr lang="de-CH" sz="1600" kern="1200" dirty="0" err="1" smtClean="0"/>
            <a:t>Facebook</a:t>
          </a:r>
          <a:endParaRPr lang="de-CH" sz="1600" kern="1200" dirty="0"/>
        </a:p>
      </dsp:txBody>
      <dsp:txXfrm>
        <a:off x="0" y="3023935"/>
        <a:ext cx="8137525" cy="374400"/>
      </dsp:txXfrm>
    </dsp:sp>
    <dsp:sp modelId="{C57B1058-DAFB-4D51-ADD2-02B00C6F48D8}">
      <dsp:nvSpPr>
        <dsp:cNvPr id="0" name=""/>
        <dsp:cNvSpPr/>
      </dsp:nvSpPr>
      <dsp:spPr>
        <a:xfrm>
          <a:off x="0" y="3444415"/>
          <a:ext cx="813752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/>
            <a:t>E-Commerce als strategischer Vertriebszweig</a:t>
          </a:r>
          <a:endParaRPr lang="de-DE" sz="1600" kern="1200" dirty="0"/>
        </a:p>
      </dsp:txBody>
      <dsp:txXfrm>
        <a:off x="0" y="3444415"/>
        <a:ext cx="8137525" cy="3744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C248DD-89A5-44DE-95AD-40522936592A}">
      <dsp:nvSpPr>
        <dsp:cNvPr id="0" name=""/>
        <dsp:cNvSpPr/>
      </dsp:nvSpPr>
      <dsp:spPr>
        <a:xfrm>
          <a:off x="-195944" y="0"/>
          <a:ext cx="4750334" cy="829457"/>
        </a:xfrm>
        <a:prstGeom prst="roundRect">
          <a:avLst>
            <a:gd name="adj" fmla="val 10000"/>
          </a:avLst>
        </a:prstGeom>
        <a:solidFill>
          <a:schemeClr val="bg1"/>
        </a:solidFill>
        <a:ln w="25400">
          <a:solidFill>
            <a:schemeClr val="accent2">
              <a:hueOff val="0"/>
              <a:satOff val="0"/>
              <a:lumOff val="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300000" zoom="92000"/>
          <a:lightRig rig="threePt" dir="t">
            <a:rot lat="0" lon="0" rev="1800000"/>
          </a:lightRig>
        </a:scene3d>
        <a:sp3d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>
              <a:solidFill>
                <a:schemeClr val="tx1"/>
              </a:solidFill>
            </a:rPr>
            <a:t>1989–1993                                          Lehre als Elektromechaniker</a:t>
          </a:r>
          <a:endParaRPr lang="de-CH" sz="1600" kern="1200" dirty="0">
            <a:solidFill>
              <a:schemeClr val="tx1"/>
            </a:solidFill>
          </a:endParaRPr>
        </a:p>
      </dsp:txBody>
      <dsp:txXfrm>
        <a:off x="-195944" y="0"/>
        <a:ext cx="3727137" cy="829457"/>
      </dsp:txXfrm>
    </dsp:sp>
    <dsp:sp modelId="{1988BC5F-60CC-428C-B461-C8F01D3E49A8}">
      <dsp:nvSpPr>
        <dsp:cNvPr id="0" name=""/>
        <dsp:cNvSpPr/>
      </dsp:nvSpPr>
      <dsp:spPr>
        <a:xfrm>
          <a:off x="107090" y="944659"/>
          <a:ext cx="4798474" cy="829457"/>
        </a:xfrm>
        <a:prstGeom prst="roundRect">
          <a:avLst>
            <a:gd name="adj" fmla="val 10000"/>
          </a:avLst>
        </a:prstGeom>
        <a:solidFill>
          <a:schemeClr val="bg2"/>
        </a:solidFill>
        <a:ln w="25400">
          <a:solidFill>
            <a:schemeClr val="accent4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300000" zoom="92000"/>
          <a:lightRig rig="threePt" dir="t">
            <a:rot lat="0" lon="0" rev="18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>
              <a:solidFill>
                <a:schemeClr val="tx1"/>
              </a:solidFill>
            </a:rPr>
            <a:t>1993–1996                                        Studium der Elektrotechnik,                                                  HTL Windisch (gehört heute zur FHNW)</a:t>
          </a:r>
          <a:endParaRPr lang="de-CH" sz="1600" kern="1200" dirty="0">
            <a:solidFill>
              <a:schemeClr val="tx1"/>
            </a:solidFill>
          </a:endParaRPr>
        </a:p>
      </dsp:txBody>
      <dsp:txXfrm>
        <a:off x="107090" y="944659"/>
        <a:ext cx="3849537" cy="829457"/>
      </dsp:txXfrm>
    </dsp:sp>
    <dsp:sp modelId="{231F1BAC-C00F-45CA-9434-F4FDE2617C51}">
      <dsp:nvSpPr>
        <dsp:cNvPr id="0" name=""/>
        <dsp:cNvSpPr/>
      </dsp:nvSpPr>
      <dsp:spPr>
        <a:xfrm>
          <a:off x="410125" y="1889319"/>
          <a:ext cx="4846614" cy="829457"/>
        </a:xfrm>
        <a:prstGeom prst="roundRect">
          <a:avLst>
            <a:gd name="adj" fmla="val 10000"/>
          </a:avLst>
        </a:prstGeom>
        <a:solidFill>
          <a:schemeClr val="bg2"/>
        </a:solidFill>
        <a:ln w="25400">
          <a:solidFill>
            <a:schemeClr val="accent3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300000" zoom="92000"/>
          <a:lightRig rig="threePt" dir="t">
            <a:rot lat="0" lon="0" rev="18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>
              <a:solidFill>
                <a:schemeClr val="tx1"/>
              </a:solidFill>
            </a:rPr>
            <a:t>1994                                                   Roland Brack gründet nebst Studium </a:t>
          </a:r>
          <a:br>
            <a:rPr lang="de-CH" sz="1600" kern="1200" dirty="0" smtClean="0">
              <a:solidFill>
                <a:schemeClr val="tx1"/>
              </a:solidFill>
            </a:rPr>
          </a:br>
          <a:r>
            <a:rPr lang="de-CH" sz="1600" kern="1200" dirty="0" smtClean="0">
              <a:solidFill>
                <a:schemeClr val="tx1"/>
              </a:solidFill>
            </a:rPr>
            <a:t>Brack Consulting Computersysteme</a:t>
          </a:r>
          <a:endParaRPr lang="de-CH" sz="1600" kern="1200" dirty="0">
            <a:solidFill>
              <a:schemeClr val="tx1"/>
            </a:solidFill>
          </a:endParaRPr>
        </a:p>
      </dsp:txBody>
      <dsp:txXfrm>
        <a:off x="410125" y="1889319"/>
        <a:ext cx="3888158" cy="829457"/>
      </dsp:txXfrm>
    </dsp:sp>
    <dsp:sp modelId="{19AF3F4F-64EA-4E8D-8E14-DD7A58532678}">
      <dsp:nvSpPr>
        <dsp:cNvPr id="0" name=""/>
        <dsp:cNvSpPr/>
      </dsp:nvSpPr>
      <dsp:spPr>
        <a:xfrm>
          <a:off x="647367" y="2830686"/>
          <a:ext cx="4894754" cy="829457"/>
        </a:xfrm>
        <a:prstGeom prst="roundRect">
          <a:avLst>
            <a:gd name="adj" fmla="val 10000"/>
          </a:avLst>
        </a:prstGeom>
        <a:solidFill>
          <a:schemeClr val="bg2"/>
        </a:solidFill>
        <a:ln w="25400">
          <a:solidFill>
            <a:schemeClr val="accent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300000" zoom="92000"/>
          <a:lightRig rig="threePt" dir="t">
            <a:rot lat="0" lon="0" rev="18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>
              <a:ln>
                <a:noFill/>
              </a:ln>
              <a:solidFill>
                <a:schemeClr val="tx1"/>
              </a:solidFill>
            </a:rPr>
            <a:t>1995                                                  Ersten Mitarbeiter eingestellt</a:t>
          </a:r>
          <a:endParaRPr lang="de-CH" sz="1600" kern="1200" dirty="0">
            <a:ln>
              <a:noFill/>
            </a:ln>
            <a:solidFill>
              <a:schemeClr val="tx1"/>
            </a:solidFill>
          </a:endParaRPr>
        </a:p>
      </dsp:txBody>
      <dsp:txXfrm>
        <a:off x="647367" y="2830686"/>
        <a:ext cx="3926778" cy="829457"/>
      </dsp:txXfrm>
    </dsp:sp>
    <dsp:sp modelId="{C963E00F-DD2D-42D3-995C-BB41627B3743}">
      <dsp:nvSpPr>
        <dsp:cNvPr id="0" name=""/>
        <dsp:cNvSpPr/>
      </dsp:nvSpPr>
      <dsp:spPr>
        <a:xfrm>
          <a:off x="1090553" y="3778638"/>
          <a:ext cx="4794181" cy="829457"/>
        </a:xfrm>
        <a:prstGeom prst="roundRect">
          <a:avLst>
            <a:gd name="adj" fmla="val 10000"/>
          </a:avLst>
        </a:prstGeom>
        <a:solidFill>
          <a:schemeClr val="bg2"/>
        </a:solidFill>
        <a:ln w="25400">
          <a:solidFill>
            <a:schemeClr val="tx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300000" zoom="92000"/>
          <a:lightRig rig="threePt" dir="t">
            <a:rot lat="0" lon="0" rev="18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>
              <a:solidFill>
                <a:schemeClr val="tx1"/>
              </a:solidFill>
            </a:rPr>
            <a:t>1996                                                           Studienabschluss und offizieller Start in </a:t>
          </a:r>
          <a:r>
            <a:rPr lang="de-CH" sz="1600" kern="1200" dirty="0" err="1" smtClean="0">
              <a:solidFill>
                <a:schemeClr val="tx1"/>
              </a:solidFill>
            </a:rPr>
            <a:t>Mägenwil</a:t>
          </a:r>
          <a:r>
            <a:rPr lang="de-CH" sz="1600" kern="1200" dirty="0" smtClean="0">
              <a:solidFill>
                <a:schemeClr val="tx1"/>
              </a:solidFill>
            </a:rPr>
            <a:t> mit 3 Mitarbeitern auf 100 m</a:t>
          </a:r>
          <a:r>
            <a:rPr lang="de-CH" sz="1600" kern="1200" baseline="30000" dirty="0" smtClean="0">
              <a:solidFill>
                <a:schemeClr val="tx1"/>
              </a:solidFill>
            </a:rPr>
            <a:t>2</a:t>
          </a:r>
          <a:endParaRPr lang="de-CH" sz="1600" kern="1200" baseline="30000" dirty="0">
            <a:solidFill>
              <a:schemeClr val="tx1"/>
            </a:solidFill>
          </a:endParaRPr>
        </a:p>
      </dsp:txBody>
      <dsp:txXfrm>
        <a:off x="1090553" y="3778638"/>
        <a:ext cx="3846094" cy="829457"/>
      </dsp:txXfrm>
    </dsp:sp>
    <dsp:sp modelId="{FFE8C583-31BC-48D1-91F6-CCDF9A41EA32}">
      <dsp:nvSpPr>
        <dsp:cNvPr id="0" name=""/>
        <dsp:cNvSpPr/>
      </dsp:nvSpPr>
      <dsp:spPr>
        <a:xfrm>
          <a:off x="3830259" y="605964"/>
          <a:ext cx="539147" cy="53914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hueOff val="0"/>
            <a:satOff val="0"/>
            <a:lumOff val="0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300000" zoom="92000"/>
          <a:lightRig rig="threePt" dir="t">
            <a:rot lat="0" lon="0" rev="1800000"/>
          </a:lightRig>
        </a:scene3d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500" kern="1200"/>
        </a:p>
      </dsp:txBody>
      <dsp:txXfrm>
        <a:off x="3830259" y="605964"/>
        <a:ext cx="539147" cy="539147"/>
      </dsp:txXfrm>
    </dsp:sp>
    <dsp:sp modelId="{40C8F594-5BCF-4463-B92E-E5A6C4F082E4}">
      <dsp:nvSpPr>
        <dsp:cNvPr id="0" name=""/>
        <dsp:cNvSpPr/>
      </dsp:nvSpPr>
      <dsp:spPr>
        <a:xfrm>
          <a:off x="4157364" y="1550624"/>
          <a:ext cx="539147" cy="53914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hueOff val="568840"/>
            <a:satOff val="8445"/>
            <a:lumOff val="-331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300000" zoom="92000"/>
          <a:lightRig rig="threePt" dir="t">
            <a:rot lat="0" lon="0" rev="1800000"/>
          </a:lightRig>
        </a:scene3d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500" kern="1200"/>
        </a:p>
      </dsp:txBody>
      <dsp:txXfrm>
        <a:off x="4157364" y="1550624"/>
        <a:ext cx="539147" cy="539147"/>
      </dsp:txXfrm>
    </dsp:sp>
    <dsp:sp modelId="{225BF092-92F0-40EC-AE51-55ED633A99FC}">
      <dsp:nvSpPr>
        <dsp:cNvPr id="0" name=""/>
        <dsp:cNvSpPr/>
      </dsp:nvSpPr>
      <dsp:spPr>
        <a:xfrm>
          <a:off x="4484470" y="2481459"/>
          <a:ext cx="539147" cy="53914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hueOff val="1137680"/>
            <a:satOff val="16889"/>
            <a:lumOff val="-663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300000" zoom="92000"/>
          <a:lightRig rig="threePt" dir="t">
            <a:rot lat="0" lon="0" rev="1800000"/>
          </a:lightRig>
        </a:scene3d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500" kern="1200"/>
        </a:p>
      </dsp:txBody>
      <dsp:txXfrm>
        <a:off x="4484470" y="2481459"/>
        <a:ext cx="539147" cy="539147"/>
      </dsp:txXfrm>
    </dsp:sp>
    <dsp:sp modelId="{4A02D38A-6CBE-4E57-8AC2-2FB65FB89745}">
      <dsp:nvSpPr>
        <dsp:cNvPr id="0" name=""/>
        <dsp:cNvSpPr/>
      </dsp:nvSpPr>
      <dsp:spPr>
        <a:xfrm>
          <a:off x="4811575" y="3435335"/>
          <a:ext cx="539147" cy="53914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hueOff val="1706520"/>
            <a:satOff val="25334"/>
            <a:lumOff val="-994"/>
            <a:alpha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fov="300000" zoom="92000"/>
          <a:lightRig rig="threePt" dir="t">
            <a:rot lat="0" lon="0" rev="1800000"/>
          </a:lightRig>
        </a:scene3d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500" kern="1200"/>
        </a:p>
      </dsp:txBody>
      <dsp:txXfrm>
        <a:off x="4811575" y="3435335"/>
        <a:ext cx="539147" cy="53914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BBEEB5-BE5D-45C3-9BC2-321652981EEE}">
      <dsp:nvSpPr>
        <dsp:cNvPr id="0" name=""/>
        <dsp:cNvSpPr/>
      </dsp:nvSpPr>
      <dsp:spPr>
        <a:xfrm>
          <a:off x="0" y="204"/>
          <a:ext cx="8857230" cy="1440000"/>
        </a:xfrm>
        <a:prstGeom prst="rightArrow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08071E-8634-46B8-B3EB-97EE722687D3}">
      <dsp:nvSpPr>
        <dsp:cNvPr id="0" name=""/>
        <dsp:cNvSpPr/>
      </dsp:nvSpPr>
      <dsp:spPr>
        <a:xfrm>
          <a:off x="7837592" y="360205"/>
          <a:ext cx="6595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dirty="0" smtClean="0">
              <a:solidFill>
                <a:schemeClr val="bg1"/>
              </a:solidFill>
            </a:rPr>
            <a:t>2012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7837592" y="360205"/>
        <a:ext cx="659534" cy="720000"/>
      </dsp:txXfrm>
    </dsp:sp>
    <dsp:sp modelId="{6A02058A-CF83-4743-95D8-7ACFB29352E8}">
      <dsp:nvSpPr>
        <dsp:cNvPr id="0" name=""/>
        <dsp:cNvSpPr/>
      </dsp:nvSpPr>
      <dsp:spPr>
        <a:xfrm>
          <a:off x="7046150" y="360205"/>
          <a:ext cx="6595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dirty="0" smtClean="0">
              <a:solidFill>
                <a:schemeClr val="bg1"/>
              </a:solidFill>
            </a:rPr>
            <a:t>2011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7046150" y="360205"/>
        <a:ext cx="659534" cy="720000"/>
      </dsp:txXfrm>
    </dsp:sp>
    <dsp:sp modelId="{3C106845-91E7-4E14-BB61-99C67BD060A6}">
      <dsp:nvSpPr>
        <dsp:cNvPr id="0" name=""/>
        <dsp:cNvSpPr/>
      </dsp:nvSpPr>
      <dsp:spPr>
        <a:xfrm>
          <a:off x="6254708" y="360205"/>
          <a:ext cx="6595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dirty="0" smtClean="0">
              <a:solidFill>
                <a:schemeClr val="bg1"/>
              </a:solidFill>
            </a:rPr>
            <a:t>2009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6254708" y="360205"/>
        <a:ext cx="659534" cy="720000"/>
      </dsp:txXfrm>
    </dsp:sp>
    <dsp:sp modelId="{055A7E6D-CFCC-4FD6-8DFA-19047E53EEE9}">
      <dsp:nvSpPr>
        <dsp:cNvPr id="0" name=""/>
        <dsp:cNvSpPr/>
      </dsp:nvSpPr>
      <dsp:spPr>
        <a:xfrm>
          <a:off x="5463266" y="360205"/>
          <a:ext cx="6595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dirty="0" smtClean="0">
              <a:solidFill>
                <a:schemeClr val="bg1"/>
              </a:solidFill>
            </a:rPr>
            <a:t>2008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5463266" y="360205"/>
        <a:ext cx="659534" cy="720000"/>
      </dsp:txXfrm>
    </dsp:sp>
    <dsp:sp modelId="{D3F5C2E7-1EB0-450F-9F21-BBD3191FFEB6}">
      <dsp:nvSpPr>
        <dsp:cNvPr id="0" name=""/>
        <dsp:cNvSpPr/>
      </dsp:nvSpPr>
      <dsp:spPr>
        <a:xfrm>
          <a:off x="4671824" y="360205"/>
          <a:ext cx="6595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dirty="0" smtClean="0">
              <a:solidFill>
                <a:schemeClr val="bg1"/>
              </a:solidFill>
            </a:rPr>
            <a:t>2007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4671824" y="360205"/>
        <a:ext cx="659534" cy="720000"/>
      </dsp:txXfrm>
    </dsp:sp>
    <dsp:sp modelId="{C4DCB88A-0592-4847-84C3-5CFD81778D8C}">
      <dsp:nvSpPr>
        <dsp:cNvPr id="0" name=""/>
        <dsp:cNvSpPr/>
      </dsp:nvSpPr>
      <dsp:spPr>
        <a:xfrm>
          <a:off x="3880382" y="360205"/>
          <a:ext cx="6595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dirty="0" smtClean="0">
              <a:solidFill>
                <a:schemeClr val="bg1"/>
              </a:solidFill>
            </a:rPr>
            <a:t>2006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3880382" y="360205"/>
        <a:ext cx="659534" cy="720000"/>
      </dsp:txXfrm>
    </dsp:sp>
    <dsp:sp modelId="{116247AA-5012-45E0-BA8D-B949E2326222}">
      <dsp:nvSpPr>
        <dsp:cNvPr id="0" name=""/>
        <dsp:cNvSpPr/>
      </dsp:nvSpPr>
      <dsp:spPr>
        <a:xfrm>
          <a:off x="3088940" y="360205"/>
          <a:ext cx="6595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dirty="0" smtClean="0">
              <a:solidFill>
                <a:schemeClr val="bg1"/>
              </a:solidFill>
            </a:rPr>
            <a:t>2003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3088940" y="360205"/>
        <a:ext cx="659534" cy="720000"/>
      </dsp:txXfrm>
    </dsp:sp>
    <dsp:sp modelId="{5CDC9487-7816-4330-A0DE-8C501AEFC5F4}">
      <dsp:nvSpPr>
        <dsp:cNvPr id="0" name=""/>
        <dsp:cNvSpPr/>
      </dsp:nvSpPr>
      <dsp:spPr>
        <a:xfrm>
          <a:off x="2297498" y="360205"/>
          <a:ext cx="6595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dirty="0" smtClean="0">
              <a:solidFill>
                <a:schemeClr val="bg1"/>
              </a:solidFill>
            </a:rPr>
            <a:t>2002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2297498" y="360205"/>
        <a:ext cx="659534" cy="720000"/>
      </dsp:txXfrm>
    </dsp:sp>
    <dsp:sp modelId="{8B1BF4AE-07F1-4146-9761-18131984D90B}">
      <dsp:nvSpPr>
        <dsp:cNvPr id="0" name=""/>
        <dsp:cNvSpPr/>
      </dsp:nvSpPr>
      <dsp:spPr>
        <a:xfrm>
          <a:off x="1506057" y="360205"/>
          <a:ext cx="6595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dirty="0" smtClean="0">
              <a:solidFill>
                <a:schemeClr val="bg1"/>
              </a:solidFill>
            </a:rPr>
            <a:t>1998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1506057" y="360205"/>
        <a:ext cx="659534" cy="720000"/>
      </dsp:txXfrm>
    </dsp:sp>
    <dsp:sp modelId="{AD524A7E-1D11-45BE-9AA1-2DF8E59C7F56}">
      <dsp:nvSpPr>
        <dsp:cNvPr id="0" name=""/>
        <dsp:cNvSpPr/>
      </dsp:nvSpPr>
      <dsp:spPr>
        <a:xfrm>
          <a:off x="714615" y="360205"/>
          <a:ext cx="65953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000" kern="1200" dirty="0" smtClean="0">
              <a:solidFill>
                <a:schemeClr val="bg1"/>
              </a:solidFill>
            </a:rPr>
            <a:t>1994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714615" y="360205"/>
        <a:ext cx="659534" cy="7200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667D9B-8402-434F-B78D-FABE79CDBE3F}">
      <dsp:nvSpPr>
        <dsp:cNvPr id="0" name=""/>
        <dsp:cNvSpPr/>
      </dsp:nvSpPr>
      <dsp:spPr>
        <a:xfrm>
          <a:off x="0" y="0"/>
          <a:ext cx="7416799" cy="1926669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6CC7BF-BD76-4C2B-93EE-E89E4CEDE1FE}">
      <dsp:nvSpPr>
        <dsp:cNvPr id="0" name=""/>
        <dsp:cNvSpPr/>
      </dsp:nvSpPr>
      <dsp:spPr>
        <a:xfrm>
          <a:off x="5022081" y="243438"/>
          <a:ext cx="2178684" cy="14128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EE0C186-EDBC-42A7-B269-8DC6E7CA912A}">
      <dsp:nvSpPr>
        <dsp:cNvPr id="0" name=""/>
        <dsp:cNvSpPr/>
      </dsp:nvSpPr>
      <dsp:spPr>
        <a:xfrm rot="10800000">
          <a:off x="222504" y="1926669"/>
          <a:ext cx="2178684" cy="235481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3200" kern="1200" dirty="0" smtClean="0"/>
            <a:t>E-</a:t>
          </a:r>
          <a:r>
            <a:rPr lang="de-CH" sz="3200" kern="1200" dirty="0" err="1" smtClean="0"/>
            <a:t>Tail</a:t>
          </a:r>
          <a:endParaRPr lang="de-CH" sz="3200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000" kern="1200" dirty="0" smtClean="0"/>
            <a:t>Onliner, Pure Player</a:t>
          </a:r>
          <a:endParaRPr lang="de-CH" sz="1000" kern="1200" dirty="0"/>
        </a:p>
      </dsp:txBody>
      <dsp:txXfrm rot="10800000">
        <a:off x="222504" y="1926669"/>
        <a:ext cx="2178684" cy="2354818"/>
      </dsp:txXfrm>
    </dsp:sp>
    <dsp:sp modelId="{7B5706FC-FDA0-4D2F-844A-8170B49B121F}">
      <dsp:nvSpPr>
        <dsp:cNvPr id="0" name=""/>
        <dsp:cNvSpPr/>
      </dsp:nvSpPr>
      <dsp:spPr>
        <a:xfrm>
          <a:off x="2591867" y="243438"/>
          <a:ext cx="2178684" cy="14128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E99CAB0-6944-428D-A177-43A19AF39454}">
      <dsp:nvSpPr>
        <dsp:cNvPr id="0" name=""/>
        <dsp:cNvSpPr/>
      </dsp:nvSpPr>
      <dsp:spPr>
        <a:xfrm rot="10800000">
          <a:off x="2619057" y="1926669"/>
          <a:ext cx="2178684" cy="235481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3200" kern="1200" dirty="0" smtClean="0"/>
            <a:t>VAR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000" kern="1200" dirty="0" smtClean="0"/>
            <a:t>Installateure, Integratoren, Dienstleister</a:t>
          </a:r>
          <a:endParaRPr lang="de-CH" sz="1000" kern="1200" dirty="0"/>
        </a:p>
      </dsp:txBody>
      <dsp:txXfrm rot="10800000">
        <a:off x="2619057" y="1926669"/>
        <a:ext cx="2178684" cy="2354818"/>
      </dsp:txXfrm>
    </dsp:sp>
    <dsp:sp modelId="{97E6536B-211A-48D5-B969-CC11FF54A060}">
      <dsp:nvSpPr>
        <dsp:cNvPr id="0" name=""/>
        <dsp:cNvSpPr/>
      </dsp:nvSpPr>
      <dsp:spPr>
        <a:xfrm>
          <a:off x="197144" y="243438"/>
          <a:ext cx="2178684" cy="14128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1B1ABA5-9DA5-4589-9FAF-9B627284AA3B}">
      <dsp:nvSpPr>
        <dsp:cNvPr id="0" name=""/>
        <dsp:cNvSpPr/>
      </dsp:nvSpPr>
      <dsp:spPr>
        <a:xfrm rot="10800000">
          <a:off x="5015610" y="1926669"/>
          <a:ext cx="2178684" cy="235481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3200" kern="1200" dirty="0" smtClean="0"/>
            <a:t>Retail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000" kern="1200" dirty="0" smtClean="0"/>
            <a:t>Ladengeschäfte, Flächenmärkte</a:t>
          </a:r>
          <a:endParaRPr lang="de-CH" sz="1000" kern="1200" dirty="0"/>
        </a:p>
      </dsp:txBody>
      <dsp:txXfrm rot="10800000">
        <a:off x="5015610" y="1926669"/>
        <a:ext cx="2178684" cy="235481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B057D6-15CC-4289-8592-D9A98AA9E613}">
      <dsp:nvSpPr>
        <dsp:cNvPr id="0" name=""/>
        <dsp:cNvSpPr/>
      </dsp:nvSpPr>
      <dsp:spPr>
        <a:xfrm>
          <a:off x="1865" y="0"/>
          <a:ext cx="1955710" cy="42814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</a:t>
          </a:r>
        </a:p>
      </dsp:txBody>
      <dsp:txXfrm>
        <a:off x="1865" y="1712595"/>
        <a:ext cx="1955710" cy="1712595"/>
      </dsp:txXfrm>
    </dsp:sp>
    <dsp:sp modelId="{DDADF723-7583-41BA-A9F4-7BC77CA01816}">
      <dsp:nvSpPr>
        <dsp:cNvPr id="0" name=""/>
        <dsp:cNvSpPr/>
      </dsp:nvSpPr>
      <dsp:spPr>
        <a:xfrm>
          <a:off x="266853" y="256889"/>
          <a:ext cx="1425735" cy="142573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6145F-59C1-4C99-86AC-79FB730E1968}">
      <dsp:nvSpPr>
        <dsp:cNvPr id="0" name=""/>
        <dsp:cNvSpPr/>
      </dsp:nvSpPr>
      <dsp:spPr>
        <a:xfrm>
          <a:off x="2016247" y="0"/>
          <a:ext cx="1955710" cy="42814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Communication</a:t>
          </a:r>
          <a:endParaRPr lang="de-CH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6247" y="1712595"/>
        <a:ext cx="1955710" cy="1712595"/>
      </dsp:txXfrm>
    </dsp:sp>
    <dsp:sp modelId="{481F0DAB-A9E0-422F-8386-DB1BB05BB8A8}">
      <dsp:nvSpPr>
        <dsp:cNvPr id="0" name=""/>
        <dsp:cNvSpPr/>
      </dsp:nvSpPr>
      <dsp:spPr>
        <a:xfrm>
          <a:off x="2281235" y="256889"/>
          <a:ext cx="1425735" cy="142573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94E9-B549-40B3-89FE-A93D40275138}">
      <dsp:nvSpPr>
        <dsp:cNvPr id="0" name=""/>
        <dsp:cNvSpPr/>
      </dsp:nvSpPr>
      <dsp:spPr>
        <a:xfrm>
          <a:off x="4030629" y="0"/>
          <a:ext cx="1955710" cy="42814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Entertainment</a:t>
          </a:r>
          <a:endParaRPr lang="de-CH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30629" y="1712595"/>
        <a:ext cx="1955710" cy="1712595"/>
      </dsp:txXfrm>
    </dsp:sp>
    <dsp:sp modelId="{B0AFC3D0-F559-452E-8D5E-BF02C2BB7C3C}">
      <dsp:nvSpPr>
        <dsp:cNvPr id="0" name=""/>
        <dsp:cNvSpPr/>
      </dsp:nvSpPr>
      <dsp:spPr>
        <a:xfrm>
          <a:off x="4295617" y="256889"/>
          <a:ext cx="1425735" cy="142573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78BF0-6C54-439F-91BE-F80663D6F11C}">
      <dsp:nvSpPr>
        <dsp:cNvPr id="0" name=""/>
        <dsp:cNvSpPr/>
      </dsp:nvSpPr>
      <dsp:spPr>
        <a:xfrm>
          <a:off x="6045011" y="0"/>
          <a:ext cx="1955710" cy="42814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Home Automation</a:t>
          </a:r>
          <a:endParaRPr lang="de-CH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45011" y="1712595"/>
        <a:ext cx="1955710" cy="1712595"/>
      </dsp:txXfrm>
    </dsp:sp>
    <dsp:sp modelId="{45109D5B-5E5E-4124-915D-6A899974FFB9}">
      <dsp:nvSpPr>
        <dsp:cNvPr id="0" name=""/>
        <dsp:cNvSpPr/>
      </dsp:nvSpPr>
      <dsp:spPr>
        <a:xfrm>
          <a:off x="6309999" y="256889"/>
          <a:ext cx="1425735" cy="142573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45DF3-25B4-4D90-863E-2021C93CF8D0}">
      <dsp:nvSpPr>
        <dsp:cNvPr id="0" name=""/>
        <dsp:cNvSpPr/>
      </dsp:nvSpPr>
      <dsp:spPr>
        <a:xfrm>
          <a:off x="320103" y="3425190"/>
          <a:ext cx="7362380" cy="642223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815" y="0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r">
              <a:defRPr sz="1200"/>
            </a:lvl1pPr>
          </a:lstStyle>
          <a:p>
            <a:fld id="{29F7983A-A506-4D79-A4F9-06B49CF5F20C}" type="datetimeFigureOut">
              <a:rPr lang="de-CH" smtClean="0"/>
              <a:pPr/>
              <a:t>21.06.2012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05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815" y="9428105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r">
              <a:defRPr sz="1200"/>
            </a:lvl1pPr>
          </a:lstStyle>
          <a:p>
            <a:fld id="{6E995F0F-26D6-494A-A09C-8546F6070E4E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2891586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815" y="0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r">
              <a:defRPr sz="1200"/>
            </a:lvl1pPr>
          </a:lstStyle>
          <a:p>
            <a:fld id="{63FCE8D6-271C-450A-9F1F-AF6B988D7755}" type="datetimeFigureOut">
              <a:rPr lang="de-CH" smtClean="0"/>
              <a:pPr/>
              <a:t>21.06.2012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43" tIns="45222" rIns="90443" bIns="45222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924" y="4714839"/>
            <a:ext cx="5437827" cy="4467931"/>
          </a:xfrm>
          <a:prstGeom prst="rect">
            <a:avLst/>
          </a:prstGeom>
        </p:spPr>
        <p:txBody>
          <a:bodyPr vert="horz" lIns="90443" tIns="45222" rIns="90443" bIns="45222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05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815" y="9428105"/>
            <a:ext cx="2945293" cy="496961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r">
              <a:defRPr sz="1200"/>
            </a:lvl1pPr>
          </a:lstStyle>
          <a:p>
            <a:fld id="{ACB47A93-BA2E-4906-9DDC-6EEE37A5C84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="" xmlns:p14="http://schemas.microsoft.com/office/powerpoint/2010/main" val="173786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Hersteller: Labels</a:t>
            </a:r>
            <a:r>
              <a:rPr lang="de-CH" baseline="0" dirty="0" smtClean="0"/>
              <a:t> etc.</a:t>
            </a:r>
            <a:endParaRPr lang="de-CH" dirty="0" smtClean="0"/>
          </a:p>
          <a:p>
            <a:r>
              <a:rPr lang="de-CH" dirty="0" smtClean="0"/>
              <a:t>MA sensibilisieren:</a:t>
            </a:r>
            <a:r>
              <a:rPr lang="de-CH" baseline="0" dirty="0" smtClean="0"/>
              <a:t> Car Sharing, Mobility Jackpot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47A93-BA2E-4906-9DDC-6EEE37A5C845}" type="slidenum">
              <a:rPr lang="de-CH" smtClean="0"/>
              <a:pPr/>
              <a:t>21</a:t>
            </a:fld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611188" y="6309400"/>
            <a:ext cx="1800250" cy="28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 descr="Competec-RGB-gros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499" y="6302645"/>
            <a:ext cx="1826465" cy="295005"/>
          </a:xfrm>
          <a:prstGeom prst="rect">
            <a:avLst/>
          </a:prstGeom>
        </p:spPr>
      </p:pic>
      <p:pic>
        <p:nvPicPr>
          <p:cNvPr id="8" name="Grafik 7" descr="Girl-Resting-Meadow.jpg"/>
          <p:cNvPicPr>
            <a:picLocks noChangeAspect="1"/>
          </p:cNvPicPr>
          <p:nvPr userDrawn="1"/>
        </p:nvPicPr>
        <p:blipFill>
          <a:blip r:embed="rId3" cstate="print"/>
          <a:srcRect l="3796" t="3676"/>
          <a:stretch>
            <a:fillRect/>
          </a:stretch>
        </p:blipFill>
        <p:spPr>
          <a:xfrm>
            <a:off x="0" y="0"/>
            <a:ext cx="6732588" cy="4509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 userDrawn="1"/>
        </p:nvSpPr>
        <p:spPr>
          <a:xfrm>
            <a:off x="2195670" y="3645030"/>
            <a:ext cx="6948330" cy="864095"/>
          </a:xfrm>
          <a:custGeom>
            <a:avLst/>
            <a:gdLst>
              <a:gd name="connsiteX0" fmla="*/ 144019 w 6948330"/>
              <a:gd name="connsiteY0" fmla="*/ 0 h 864095"/>
              <a:gd name="connsiteX1" fmla="*/ 6804311 w 6948330"/>
              <a:gd name="connsiteY1" fmla="*/ 0 h 864095"/>
              <a:gd name="connsiteX2" fmla="*/ 6906148 w 6948330"/>
              <a:gd name="connsiteY2" fmla="*/ 42182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  <a:gd name="connsiteX0" fmla="*/ 144019 w 6986526"/>
              <a:gd name="connsiteY0" fmla="*/ 0 h 864095"/>
              <a:gd name="connsiteX1" fmla="*/ 6948330 w 6986526"/>
              <a:gd name="connsiteY1" fmla="*/ 0 h 864095"/>
              <a:gd name="connsiteX2" fmla="*/ 6906148 w 6986526"/>
              <a:gd name="connsiteY2" fmla="*/ 42182 h 864095"/>
              <a:gd name="connsiteX3" fmla="*/ 6948330 w 6986526"/>
              <a:gd name="connsiteY3" fmla="*/ 144019 h 864095"/>
              <a:gd name="connsiteX4" fmla="*/ 6948330 w 6986526"/>
              <a:gd name="connsiteY4" fmla="*/ 864095 h 864095"/>
              <a:gd name="connsiteX5" fmla="*/ 6948330 w 6986526"/>
              <a:gd name="connsiteY5" fmla="*/ 864095 h 864095"/>
              <a:gd name="connsiteX6" fmla="*/ 6948330 w 6986526"/>
              <a:gd name="connsiteY6" fmla="*/ 864095 h 864095"/>
              <a:gd name="connsiteX7" fmla="*/ 0 w 6986526"/>
              <a:gd name="connsiteY7" fmla="*/ 864095 h 864095"/>
              <a:gd name="connsiteX8" fmla="*/ 0 w 6986526"/>
              <a:gd name="connsiteY8" fmla="*/ 864095 h 864095"/>
              <a:gd name="connsiteX9" fmla="*/ 0 w 6986526"/>
              <a:gd name="connsiteY9" fmla="*/ 864095 h 864095"/>
              <a:gd name="connsiteX10" fmla="*/ 0 w 6986526"/>
              <a:gd name="connsiteY10" fmla="*/ 144019 h 864095"/>
              <a:gd name="connsiteX11" fmla="*/ 42182 w 6986526"/>
              <a:gd name="connsiteY11" fmla="*/ 42182 h 864095"/>
              <a:gd name="connsiteX12" fmla="*/ 144019 w 6986526"/>
              <a:gd name="connsiteY12" fmla="*/ 0 h 864095"/>
              <a:gd name="connsiteX0" fmla="*/ 144019 w 6948330"/>
              <a:gd name="connsiteY0" fmla="*/ 0 h 864095"/>
              <a:gd name="connsiteX1" fmla="*/ 6948330 w 6948330"/>
              <a:gd name="connsiteY1" fmla="*/ 0 h 864095"/>
              <a:gd name="connsiteX2" fmla="*/ 6948330 w 6948330"/>
              <a:gd name="connsiteY2" fmla="*/ 0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48330" h="864095">
                <a:moveTo>
                  <a:pt x="144019" y="0"/>
                </a:moveTo>
                <a:lnTo>
                  <a:pt x="6948330" y="0"/>
                </a:lnTo>
                <a:lnTo>
                  <a:pt x="6948330" y="0"/>
                </a:lnTo>
                <a:lnTo>
                  <a:pt x="6948330" y="144019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144019"/>
                </a:lnTo>
                <a:cubicBezTo>
                  <a:pt x="0" y="105823"/>
                  <a:pt x="15173" y="69191"/>
                  <a:pt x="42182" y="42182"/>
                </a:cubicBezTo>
                <a:cubicBezTo>
                  <a:pt x="69191" y="15173"/>
                  <a:pt x="105823" y="0"/>
                  <a:pt x="144019" y="0"/>
                </a:cubicBezTo>
                <a:close/>
              </a:path>
            </a:pathLst>
          </a:custGeom>
          <a:solidFill>
            <a:schemeClr val="tx2">
              <a:alpha val="70000"/>
            </a:schemeClr>
          </a:solidFill>
        </p:spPr>
        <p:txBody>
          <a:bodyPr vert="horz" lIns="180000" tIns="72000" rIns="108000" bIns="72000" rtlCol="0" anchor="b" anchorCtr="0">
            <a:noAutofit/>
          </a:bodyPr>
          <a:lstStyle>
            <a:lvl1pPr algn="l">
              <a:defRPr sz="2800" baseline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195670" y="3645030"/>
            <a:ext cx="6553043" cy="864120"/>
          </a:xfrm>
        </p:spPr>
        <p:txBody>
          <a:bodyPr wrap="square" lIns="72000" tIns="72000" rIns="72000" bIns="72000"/>
          <a:lstStyle>
            <a:lvl1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000" baseline="0"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Titel</a:t>
            </a:r>
          </a:p>
        </p:txBody>
      </p:sp>
      <p:sp>
        <p:nvSpPr>
          <p:cNvPr id="12" name="Titelplatzhalter 7"/>
          <p:cNvSpPr txBox="1">
            <a:spLocks/>
          </p:cNvSpPr>
          <p:nvPr userDrawn="1"/>
        </p:nvSpPr>
        <p:spPr>
          <a:xfrm>
            <a:off x="2195670" y="3645030"/>
            <a:ext cx="6553043" cy="850118"/>
          </a:xfrm>
          <a:prstGeom prst="snipRoundRect">
            <a:avLst/>
          </a:prstGeom>
        </p:spPr>
        <p:txBody>
          <a:bodyPr vert="horz" lIns="3600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Aufzähl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7"/>
          <p:cNvSpPr>
            <a:spLocks noGrp="1"/>
          </p:cNvSpPr>
          <p:nvPr>
            <p:ph type="title"/>
          </p:nvPr>
        </p:nvSpPr>
        <p:spPr>
          <a:xfrm>
            <a:off x="611188" y="347117"/>
            <a:ext cx="8137525" cy="418058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/>
          <a:p>
            <a:r>
              <a:rPr lang="de-DE" dirty="0" smtClean="0"/>
              <a:t>Standard Textvorlage</a:t>
            </a:r>
            <a:endParaRPr lang="de-CH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smtClean="0"/>
              <a:t>© 2012 Competec Service AG             </a:t>
            </a:r>
            <a:endParaRPr lang="de-CH" dirty="0"/>
          </a:p>
        </p:txBody>
      </p:sp>
      <p:sp>
        <p:nvSpPr>
          <p:cNvPr id="11" name="Textplatzhalter 5"/>
          <p:cNvSpPr>
            <a:spLocks noGrp="1"/>
          </p:cNvSpPr>
          <p:nvPr userDrawn="1">
            <p:ph type="body" sz="quarter" idx="14"/>
          </p:nvPr>
        </p:nvSpPr>
        <p:spPr>
          <a:xfrm>
            <a:off x="2916238" y="1341438"/>
            <a:ext cx="5832475" cy="3743325"/>
          </a:xfrm>
        </p:spPr>
        <p:txBody>
          <a:bodyPr/>
          <a:lstStyle>
            <a:lvl1pPr marL="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lvl1pPr>
            <a:lvl2pPr>
              <a:defRPr/>
            </a:lvl2pPr>
            <a:lvl3pPr marL="357188" indent="-176213">
              <a:tabLst>
                <a:tab pos="447675" algn="l"/>
                <a:tab pos="542925" algn="l"/>
              </a:tabLst>
              <a:defRPr/>
            </a:lvl3pPr>
            <a:lvl4pPr marL="538163" indent="-180975">
              <a:tabLst>
                <a:tab pos="809625" algn="l"/>
              </a:tabLst>
              <a:defRPr/>
            </a:lvl4pPr>
            <a:lvl5pPr marL="719138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/>
              <a:defRPr/>
            </a:lvl5pPr>
            <a:lvl6pPr marL="895350" marR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>
                <a:tab pos="1257300" algn="l"/>
              </a:tabLst>
              <a:defRPr sz="1400"/>
            </a:lvl6pPr>
            <a:lvl7pPr marL="1076325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/>
              <a:defRPr sz="1400"/>
            </a:lvl7pPr>
            <a:lvl8pPr marL="2333625" indent="-228600">
              <a:buFont typeface="Arial" pitchFamily="34" charset="0"/>
              <a:buChar char="•"/>
              <a:defRPr/>
            </a:lvl8pPr>
            <a:lvl9pPr>
              <a:buFont typeface="Arial" pitchFamily="34" charset="0"/>
              <a:buNone/>
              <a:defRPr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Text</a:t>
            </a:r>
          </a:p>
          <a:p>
            <a:pPr lvl="2"/>
            <a:r>
              <a:rPr lang="de-DE" dirty="0" smtClean="0"/>
              <a:t>Text</a:t>
            </a:r>
          </a:p>
          <a:p>
            <a:pPr lvl="3"/>
            <a:r>
              <a:rPr lang="de-DE" dirty="0" smtClean="0"/>
              <a:t>Text</a:t>
            </a:r>
          </a:p>
          <a:p>
            <a:pPr lvl="4"/>
            <a:r>
              <a:rPr lang="de-DE" dirty="0" smtClean="0"/>
              <a:t>Text</a:t>
            </a:r>
          </a:p>
          <a:p>
            <a:pPr lvl="5"/>
            <a:r>
              <a:rPr lang="de-DE" dirty="0" smtClean="0"/>
              <a:t>Text	</a:t>
            </a:r>
          </a:p>
          <a:p>
            <a:pPr lvl="6"/>
            <a:r>
              <a:rPr lang="de-DE" dirty="0" smtClean="0"/>
              <a:t>Text</a:t>
            </a:r>
          </a:p>
          <a:p>
            <a:pPr lvl="6"/>
            <a:endParaRPr lang="de-DE" dirty="0" smtClean="0"/>
          </a:p>
          <a:p>
            <a:pPr lvl="6"/>
            <a:endParaRPr lang="de-DE" dirty="0" smtClean="0"/>
          </a:p>
          <a:p>
            <a:pPr lvl="6"/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genüberstellun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2012 Competec Service AG             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611189" y="1341438"/>
            <a:ext cx="8137524" cy="2303592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11188" y="3933696"/>
            <a:ext cx="8137525" cy="2303592"/>
          </a:xfr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11" name="Titelplatzhalter 7"/>
          <p:cNvSpPr>
            <a:spLocks noGrp="1"/>
          </p:cNvSpPr>
          <p:nvPr>
            <p:ph type="title"/>
          </p:nvPr>
        </p:nvSpPr>
        <p:spPr>
          <a:xfrm>
            <a:off x="611188" y="347117"/>
            <a:ext cx="8137525" cy="418058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/>
          <a:p>
            <a:r>
              <a:rPr lang="de-DE" dirty="0" smtClean="0"/>
              <a:t>Standard Textvorlage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2012 Competec Service AG             </a:t>
            </a:r>
            <a:endParaRPr lang="de-CH" dirty="0"/>
          </a:p>
        </p:txBody>
      </p:sp>
      <p:sp>
        <p:nvSpPr>
          <p:cNvPr id="8" name="Titelplatzhalter 7"/>
          <p:cNvSpPr>
            <a:spLocks noGrp="1"/>
          </p:cNvSpPr>
          <p:nvPr>
            <p:ph type="title"/>
          </p:nvPr>
        </p:nvSpPr>
        <p:spPr>
          <a:xfrm>
            <a:off x="611187" y="347117"/>
            <a:ext cx="8137525" cy="418058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/>
          <a:p>
            <a:r>
              <a:rPr lang="de-DE" dirty="0" smtClean="0"/>
              <a:t>Standard Textvorlage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/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© 2012 Competec Service AG             </a:t>
            </a:r>
            <a:endParaRPr lang="de-CH" dirty="0"/>
          </a:p>
        </p:txBody>
      </p:sp>
      <p:sp>
        <p:nvSpPr>
          <p:cNvPr id="11" name="Titelplatzhalter 7"/>
          <p:cNvSpPr>
            <a:spLocks noGrp="1"/>
          </p:cNvSpPr>
          <p:nvPr>
            <p:ph type="title"/>
          </p:nvPr>
        </p:nvSpPr>
        <p:spPr>
          <a:xfrm>
            <a:off x="611188" y="347117"/>
            <a:ext cx="8137525" cy="418058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/>
          <a:p>
            <a:r>
              <a:rPr lang="de-DE" dirty="0" smtClean="0"/>
              <a:t>Standard Textvorlage</a:t>
            </a: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4920429" y="1341438"/>
            <a:ext cx="3816350" cy="3743325"/>
          </a:xfrm>
        </p:spPr>
        <p:txBody>
          <a:bodyPr/>
          <a:lstStyle>
            <a:lvl1pPr marL="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lvl1pPr>
            <a:lvl2pPr>
              <a:defRPr/>
            </a:lvl2pPr>
            <a:lvl3pPr marL="357188" indent="-176213">
              <a:tabLst>
                <a:tab pos="447675" algn="l"/>
                <a:tab pos="542925" algn="l"/>
              </a:tabLst>
              <a:defRPr/>
            </a:lvl3pPr>
            <a:lvl4pPr marL="538163" indent="-180975">
              <a:tabLst>
                <a:tab pos="809625" algn="l"/>
              </a:tabLst>
              <a:defRPr/>
            </a:lvl4pPr>
            <a:lvl5pPr marL="719138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/>
              <a:defRPr/>
            </a:lvl5pPr>
            <a:lvl6pPr marL="895350" marR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>
                <a:tab pos="1257300" algn="l"/>
              </a:tabLst>
              <a:defRPr sz="1400"/>
            </a:lvl6pPr>
            <a:lvl7pPr marL="1076325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/>
              <a:defRPr sz="1400"/>
            </a:lvl7pPr>
            <a:lvl8pPr marL="2333625" indent="-228600">
              <a:buFont typeface="Arial" pitchFamily="34" charset="0"/>
              <a:buChar char="•"/>
              <a:defRPr/>
            </a:lvl8pPr>
            <a:lvl9pPr>
              <a:buFont typeface="Arial" pitchFamily="34" charset="0"/>
              <a:buNone/>
              <a:defRPr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Text</a:t>
            </a:r>
          </a:p>
          <a:p>
            <a:pPr lvl="2"/>
            <a:r>
              <a:rPr lang="de-DE" dirty="0" smtClean="0"/>
              <a:t>Text</a:t>
            </a:r>
          </a:p>
          <a:p>
            <a:pPr lvl="3"/>
            <a:r>
              <a:rPr lang="de-DE" dirty="0" smtClean="0"/>
              <a:t>Text</a:t>
            </a:r>
          </a:p>
          <a:p>
            <a:pPr lvl="4"/>
            <a:r>
              <a:rPr lang="de-DE" dirty="0" smtClean="0"/>
              <a:t>Text</a:t>
            </a:r>
          </a:p>
          <a:p>
            <a:pPr lvl="5"/>
            <a:r>
              <a:rPr lang="de-DE" dirty="0" smtClean="0"/>
              <a:t>Text	</a:t>
            </a:r>
          </a:p>
          <a:p>
            <a:pPr lvl="6"/>
            <a:r>
              <a:rPr lang="de-DE" dirty="0" smtClean="0"/>
              <a:t>Text</a:t>
            </a:r>
          </a:p>
          <a:p>
            <a:pPr lvl="6"/>
            <a:endParaRPr lang="de-DE" dirty="0" smtClean="0"/>
          </a:p>
          <a:p>
            <a:pPr lvl="6"/>
            <a:endParaRPr lang="de-DE" dirty="0" smtClean="0"/>
          </a:p>
          <a:p>
            <a:pPr lvl="6"/>
            <a:endParaRPr lang="de-DE" dirty="0" smtClean="0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611188" y="1340710"/>
            <a:ext cx="3816350" cy="3744053"/>
          </a:xfrm>
        </p:spPr>
        <p:txBody>
          <a:bodyPr/>
          <a:lstStyle>
            <a:lvl1pPr marL="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lvl1pPr>
            <a:lvl2pPr>
              <a:defRPr/>
            </a:lvl2pPr>
            <a:lvl3pPr marL="357188" indent="-176213">
              <a:tabLst>
                <a:tab pos="447675" algn="l"/>
                <a:tab pos="542925" algn="l"/>
              </a:tabLst>
              <a:defRPr/>
            </a:lvl3pPr>
            <a:lvl4pPr marL="538163" indent="-180975">
              <a:tabLst>
                <a:tab pos="809625" algn="l"/>
              </a:tabLst>
              <a:defRPr/>
            </a:lvl4pPr>
            <a:lvl5pPr marL="719138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/>
              <a:defRPr/>
            </a:lvl5pPr>
            <a:lvl6pPr marL="895350" marR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>
                <a:tab pos="1257300" algn="l"/>
              </a:tabLst>
              <a:defRPr sz="1400"/>
            </a:lvl6pPr>
            <a:lvl7pPr marL="1076325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/>
              <a:defRPr sz="1400"/>
            </a:lvl7pPr>
            <a:lvl8pPr marL="2333625" indent="-228600">
              <a:buFont typeface="Arial" pitchFamily="34" charset="0"/>
              <a:buChar char="•"/>
              <a:defRPr/>
            </a:lvl8pPr>
            <a:lvl9pPr>
              <a:buFont typeface="Arial" pitchFamily="34" charset="0"/>
              <a:buNone/>
              <a:defRPr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Text</a:t>
            </a:r>
          </a:p>
          <a:p>
            <a:pPr lvl="2"/>
            <a:r>
              <a:rPr lang="de-DE" dirty="0" smtClean="0"/>
              <a:t>Text</a:t>
            </a:r>
          </a:p>
          <a:p>
            <a:pPr lvl="3"/>
            <a:r>
              <a:rPr lang="de-DE" dirty="0" smtClean="0"/>
              <a:t>Text</a:t>
            </a:r>
          </a:p>
          <a:p>
            <a:pPr lvl="4"/>
            <a:r>
              <a:rPr lang="de-DE" dirty="0" smtClean="0"/>
              <a:t>Text</a:t>
            </a:r>
          </a:p>
          <a:p>
            <a:pPr lvl="5"/>
            <a:r>
              <a:rPr lang="de-DE" dirty="0" smtClean="0"/>
              <a:t>Text	</a:t>
            </a:r>
          </a:p>
          <a:p>
            <a:pPr lvl="6"/>
            <a:r>
              <a:rPr lang="de-DE" dirty="0" smtClean="0"/>
              <a:t>Text</a:t>
            </a:r>
          </a:p>
          <a:p>
            <a:pPr lvl="6"/>
            <a:endParaRPr lang="de-DE" dirty="0" smtClean="0"/>
          </a:p>
          <a:p>
            <a:pPr lvl="6"/>
            <a:endParaRPr lang="de-DE" dirty="0" smtClean="0"/>
          </a:p>
          <a:p>
            <a:pPr lvl="6"/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2012 Competec Service AG             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e Foli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9" name="Textplatzhalter 2"/>
          <p:cNvSpPr>
            <a:spLocks noGrp="1"/>
          </p:cNvSpPr>
          <p:nvPr>
            <p:ph idx="1"/>
          </p:nvPr>
        </p:nvSpPr>
        <p:spPr>
          <a:xfrm>
            <a:off x="683568" y="1844824"/>
            <a:ext cx="8003232" cy="428133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91158" y="6337895"/>
            <a:ext cx="2133600" cy="365125"/>
          </a:xfrm>
          <a:prstGeom prst="rect">
            <a:avLst/>
          </a:prstGeom>
        </p:spPr>
        <p:txBody>
          <a:bodyPr lIns="0"/>
          <a:lstStyle/>
          <a:p>
            <a:fld id="{75DD1098-F439-488D-94FF-55C8D3669C4B}" type="datetime1">
              <a:rPr lang="de-CH" smtClean="0"/>
              <a:pPr/>
              <a:t>21.06.2012</a:t>
            </a:fld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553200" y="6337895"/>
            <a:ext cx="2133600" cy="365125"/>
          </a:xfrm>
          <a:prstGeom prst="rect">
            <a:avLst/>
          </a:prstGeom>
        </p:spPr>
        <p:txBody>
          <a:bodyPr/>
          <a:lstStyle/>
          <a:p>
            <a:fld id="{7715ADA0-B656-4691-B600-9357A31E73E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 dirty="0" smtClean="0"/>
              <a:t>Präsentationstitel © Alltron AG </a:t>
            </a:r>
            <a:endParaRPr lang="de-C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611188" y="6309400"/>
            <a:ext cx="1800250" cy="28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 descr="Competec-RGB-gros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499" y="6302645"/>
            <a:ext cx="1826465" cy="295005"/>
          </a:xfrm>
          <a:prstGeom prst="rect">
            <a:avLst/>
          </a:prstGeom>
        </p:spPr>
      </p:pic>
      <p:pic>
        <p:nvPicPr>
          <p:cNvPr id="8" name="Grafik 7" descr="Girl-Resting-Meado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0670"/>
            <a:ext cx="6732588" cy="4487809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 userDrawn="1"/>
        </p:nvSpPr>
        <p:spPr>
          <a:xfrm>
            <a:off x="2195670" y="3645030"/>
            <a:ext cx="6948330" cy="864095"/>
          </a:xfrm>
          <a:custGeom>
            <a:avLst/>
            <a:gdLst>
              <a:gd name="connsiteX0" fmla="*/ 144019 w 6948330"/>
              <a:gd name="connsiteY0" fmla="*/ 0 h 864095"/>
              <a:gd name="connsiteX1" fmla="*/ 6804311 w 6948330"/>
              <a:gd name="connsiteY1" fmla="*/ 0 h 864095"/>
              <a:gd name="connsiteX2" fmla="*/ 6906148 w 6948330"/>
              <a:gd name="connsiteY2" fmla="*/ 42182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  <a:gd name="connsiteX0" fmla="*/ 144019 w 6986526"/>
              <a:gd name="connsiteY0" fmla="*/ 0 h 864095"/>
              <a:gd name="connsiteX1" fmla="*/ 6948330 w 6986526"/>
              <a:gd name="connsiteY1" fmla="*/ 0 h 864095"/>
              <a:gd name="connsiteX2" fmla="*/ 6906148 w 6986526"/>
              <a:gd name="connsiteY2" fmla="*/ 42182 h 864095"/>
              <a:gd name="connsiteX3" fmla="*/ 6948330 w 6986526"/>
              <a:gd name="connsiteY3" fmla="*/ 144019 h 864095"/>
              <a:gd name="connsiteX4" fmla="*/ 6948330 w 6986526"/>
              <a:gd name="connsiteY4" fmla="*/ 864095 h 864095"/>
              <a:gd name="connsiteX5" fmla="*/ 6948330 w 6986526"/>
              <a:gd name="connsiteY5" fmla="*/ 864095 h 864095"/>
              <a:gd name="connsiteX6" fmla="*/ 6948330 w 6986526"/>
              <a:gd name="connsiteY6" fmla="*/ 864095 h 864095"/>
              <a:gd name="connsiteX7" fmla="*/ 0 w 6986526"/>
              <a:gd name="connsiteY7" fmla="*/ 864095 h 864095"/>
              <a:gd name="connsiteX8" fmla="*/ 0 w 6986526"/>
              <a:gd name="connsiteY8" fmla="*/ 864095 h 864095"/>
              <a:gd name="connsiteX9" fmla="*/ 0 w 6986526"/>
              <a:gd name="connsiteY9" fmla="*/ 864095 h 864095"/>
              <a:gd name="connsiteX10" fmla="*/ 0 w 6986526"/>
              <a:gd name="connsiteY10" fmla="*/ 144019 h 864095"/>
              <a:gd name="connsiteX11" fmla="*/ 42182 w 6986526"/>
              <a:gd name="connsiteY11" fmla="*/ 42182 h 864095"/>
              <a:gd name="connsiteX12" fmla="*/ 144019 w 6986526"/>
              <a:gd name="connsiteY12" fmla="*/ 0 h 864095"/>
              <a:gd name="connsiteX0" fmla="*/ 144019 w 6948330"/>
              <a:gd name="connsiteY0" fmla="*/ 0 h 864095"/>
              <a:gd name="connsiteX1" fmla="*/ 6948330 w 6948330"/>
              <a:gd name="connsiteY1" fmla="*/ 0 h 864095"/>
              <a:gd name="connsiteX2" fmla="*/ 6948330 w 6948330"/>
              <a:gd name="connsiteY2" fmla="*/ 0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48330" h="864095">
                <a:moveTo>
                  <a:pt x="144019" y="0"/>
                </a:moveTo>
                <a:lnTo>
                  <a:pt x="6948330" y="0"/>
                </a:lnTo>
                <a:lnTo>
                  <a:pt x="6948330" y="0"/>
                </a:lnTo>
                <a:lnTo>
                  <a:pt x="6948330" y="144019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144019"/>
                </a:lnTo>
                <a:cubicBezTo>
                  <a:pt x="0" y="105823"/>
                  <a:pt x="15173" y="69191"/>
                  <a:pt x="42182" y="42182"/>
                </a:cubicBezTo>
                <a:cubicBezTo>
                  <a:pt x="69191" y="15173"/>
                  <a:pt x="105823" y="0"/>
                  <a:pt x="144019" y="0"/>
                </a:cubicBezTo>
                <a:close/>
              </a:path>
            </a:pathLst>
          </a:custGeom>
          <a:solidFill>
            <a:schemeClr val="tx2">
              <a:alpha val="70000"/>
            </a:schemeClr>
          </a:solidFill>
        </p:spPr>
        <p:txBody>
          <a:bodyPr vert="horz" lIns="180000" tIns="72000" rIns="108000" bIns="72000" rtlCol="0" anchor="b" anchorCtr="0">
            <a:noAutofit/>
          </a:bodyPr>
          <a:lstStyle>
            <a:lvl1pPr algn="l">
              <a:defRPr sz="2800" baseline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195670" y="3645030"/>
            <a:ext cx="6553043" cy="864120"/>
          </a:xfrm>
        </p:spPr>
        <p:txBody>
          <a:bodyPr wrap="square" lIns="72000" tIns="72000" rIns="72000" bIns="72000"/>
          <a:lstStyle>
            <a:lvl1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000" baseline="0"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Titel</a:t>
            </a:r>
          </a:p>
        </p:txBody>
      </p:sp>
      <p:sp>
        <p:nvSpPr>
          <p:cNvPr id="12" name="Titelplatzhalter 7"/>
          <p:cNvSpPr txBox="1">
            <a:spLocks/>
          </p:cNvSpPr>
          <p:nvPr userDrawn="1"/>
        </p:nvSpPr>
        <p:spPr>
          <a:xfrm>
            <a:off x="2195670" y="3645030"/>
            <a:ext cx="6553043" cy="850118"/>
          </a:xfrm>
          <a:prstGeom prst="snipRoundRect">
            <a:avLst/>
          </a:prstGeom>
        </p:spPr>
        <p:txBody>
          <a:bodyPr vert="horz" lIns="3600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611188" y="6309400"/>
            <a:ext cx="1800250" cy="28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 descr="Competec-RGB-gros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499" y="6302645"/>
            <a:ext cx="1826465" cy="295005"/>
          </a:xfrm>
          <a:prstGeom prst="rect">
            <a:avLst/>
          </a:prstGeom>
        </p:spPr>
      </p:pic>
      <p:pic>
        <p:nvPicPr>
          <p:cNvPr id="8" name="Grafik 7" descr="Girl-Resting-Meadow.jpg"/>
          <p:cNvPicPr>
            <a:picLocks noChangeAspect="1"/>
          </p:cNvPicPr>
          <p:nvPr userDrawn="1"/>
        </p:nvPicPr>
        <p:blipFill>
          <a:blip r:embed="rId3" cstate="print"/>
          <a:srcRect l="12338" t="2388" r="1378" b="982"/>
          <a:stretch>
            <a:fillRect/>
          </a:stretch>
        </p:blipFill>
        <p:spPr>
          <a:xfrm>
            <a:off x="0" y="0"/>
            <a:ext cx="6732588" cy="450915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 userDrawn="1"/>
        </p:nvSpPr>
        <p:spPr>
          <a:xfrm>
            <a:off x="2195670" y="3645030"/>
            <a:ext cx="6948330" cy="864095"/>
          </a:xfrm>
          <a:custGeom>
            <a:avLst/>
            <a:gdLst>
              <a:gd name="connsiteX0" fmla="*/ 144019 w 6948330"/>
              <a:gd name="connsiteY0" fmla="*/ 0 h 864095"/>
              <a:gd name="connsiteX1" fmla="*/ 6804311 w 6948330"/>
              <a:gd name="connsiteY1" fmla="*/ 0 h 864095"/>
              <a:gd name="connsiteX2" fmla="*/ 6906148 w 6948330"/>
              <a:gd name="connsiteY2" fmla="*/ 42182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  <a:gd name="connsiteX0" fmla="*/ 144019 w 6986526"/>
              <a:gd name="connsiteY0" fmla="*/ 0 h 864095"/>
              <a:gd name="connsiteX1" fmla="*/ 6948330 w 6986526"/>
              <a:gd name="connsiteY1" fmla="*/ 0 h 864095"/>
              <a:gd name="connsiteX2" fmla="*/ 6906148 w 6986526"/>
              <a:gd name="connsiteY2" fmla="*/ 42182 h 864095"/>
              <a:gd name="connsiteX3" fmla="*/ 6948330 w 6986526"/>
              <a:gd name="connsiteY3" fmla="*/ 144019 h 864095"/>
              <a:gd name="connsiteX4" fmla="*/ 6948330 w 6986526"/>
              <a:gd name="connsiteY4" fmla="*/ 864095 h 864095"/>
              <a:gd name="connsiteX5" fmla="*/ 6948330 w 6986526"/>
              <a:gd name="connsiteY5" fmla="*/ 864095 h 864095"/>
              <a:gd name="connsiteX6" fmla="*/ 6948330 w 6986526"/>
              <a:gd name="connsiteY6" fmla="*/ 864095 h 864095"/>
              <a:gd name="connsiteX7" fmla="*/ 0 w 6986526"/>
              <a:gd name="connsiteY7" fmla="*/ 864095 h 864095"/>
              <a:gd name="connsiteX8" fmla="*/ 0 w 6986526"/>
              <a:gd name="connsiteY8" fmla="*/ 864095 h 864095"/>
              <a:gd name="connsiteX9" fmla="*/ 0 w 6986526"/>
              <a:gd name="connsiteY9" fmla="*/ 864095 h 864095"/>
              <a:gd name="connsiteX10" fmla="*/ 0 w 6986526"/>
              <a:gd name="connsiteY10" fmla="*/ 144019 h 864095"/>
              <a:gd name="connsiteX11" fmla="*/ 42182 w 6986526"/>
              <a:gd name="connsiteY11" fmla="*/ 42182 h 864095"/>
              <a:gd name="connsiteX12" fmla="*/ 144019 w 6986526"/>
              <a:gd name="connsiteY12" fmla="*/ 0 h 864095"/>
              <a:gd name="connsiteX0" fmla="*/ 144019 w 6948330"/>
              <a:gd name="connsiteY0" fmla="*/ 0 h 864095"/>
              <a:gd name="connsiteX1" fmla="*/ 6948330 w 6948330"/>
              <a:gd name="connsiteY1" fmla="*/ 0 h 864095"/>
              <a:gd name="connsiteX2" fmla="*/ 6948330 w 6948330"/>
              <a:gd name="connsiteY2" fmla="*/ 0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48330" h="864095">
                <a:moveTo>
                  <a:pt x="144019" y="0"/>
                </a:moveTo>
                <a:lnTo>
                  <a:pt x="6948330" y="0"/>
                </a:lnTo>
                <a:lnTo>
                  <a:pt x="6948330" y="0"/>
                </a:lnTo>
                <a:lnTo>
                  <a:pt x="6948330" y="144019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144019"/>
                </a:lnTo>
                <a:cubicBezTo>
                  <a:pt x="0" y="105823"/>
                  <a:pt x="15173" y="69191"/>
                  <a:pt x="42182" y="42182"/>
                </a:cubicBezTo>
                <a:cubicBezTo>
                  <a:pt x="69191" y="15173"/>
                  <a:pt x="105823" y="0"/>
                  <a:pt x="144019" y="0"/>
                </a:cubicBezTo>
                <a:close/>
              </a:path>
            </a:pathLst>
          </a:custGeom>
          <a:solidFill>
            <a:schemeClr val="tx2">
              <a:alpha val="70000"/>
            </a:schemeClr>
          </a:solidFill>
        </p:spPr>
        <p:txBody>
          <a:bodyPr vert="horz" lIns="180000" tIns="72000" rIns="108000" bIns="72000" rtlCol="0" anchor="b" anchorCtr="0">
            <a:noAutofit/>
          </a:bodyPr>
          <a:lstStyle>
            <a:lvl1pPr algn="l">
              <a:defRPr sz="2800" baseline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195670" y="3645030"/>
            <a:ext cx="6553043" cy="864120"/>
          </a:xfrm>
        </p:spPr>
        <p:txBody>
          <a:bodyPr wrap="square" lIns="72000" tIns="72000" rIns="72000" bIns="72000"/>
          <a:lstStyle>
            <a:lvl1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000" baseline="0">
                <a:solidFill>
                  <a:schemeClr val="bg2"/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611188" y="6309400"/>
            <a:ext cx="1800250" cy="28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 descr="Competec-RGB-gros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499" y="6302645"/>
            <a:ext cx="1826465" cy="295005"/>
          </a:xfrm>
          <a:prstGeom prst="rect">
            <a:avLst/>
          </a:prstGeom>
        </p:spPr>
      </p:pic>
      <p:pic>
        <p:nvPicPr>
          <p:cNvPr id="8" name="Grafik 7" descr="Girl-Resting-Meadow.jpg"/>
          <p:cNvPicPr>
            <a:picLocks noChangeAspect="1"/>
          </p:cNvPicPr>
          <p:nvPr userDrawn="1"/>
        </p:nvPicPr>
        <p:blipFill>
          <a:blip r:embed="rId3" cstate="print"/>
          <a:srcRect l="1572" b="1003"/>
          <a:stretch>
            <a:fillRect/>
          </a:stretch>
        </p:blipFill>
        <p:spPr>
          <a:xfrm>
            <a:off x="0" y="0"/>
            <a:ext cx="6732588" cy="450915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 userDrawn="1"/>
        </p:nvSpPr>
        <p:spPr>
          <a:xfrm>
            <a:off x="2195670" y="3645030"/>
            <a:ext cx="6948330" cy="864095"/>
          </a:xfrm>
          <a:custGeom>
            <a:avLst/>
            <a:gdLst>
              <a:gd name="connsiteX0" fmla="*/ 144019 w 6948330"/>
              <a:gd name="connsiteY0" fmla="*/ 0 h 864095"/>
              <a:gd name="connsiteX1" fmla="*/ 6804311 w 6948330"/>
              <a:gd name="connsiteY1" fmla="*/ 0 h 864095"/>
              <a:gd name="connsiteX2" fmla="*/ 6906148 w 6948330"/>
              <a:gd name="connsiteY2" fmla="*/ 42182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  <a:gd name="connsiteX0" fmla="*/ 144019 w 6986526"/>
              <a:gd name="connsiteY0" fmla="*/ 0 h 864095"/>
              <a:gd name="connsiteX1" fmla="*/ 6948330 w 6986526"/>
              <a:gd name="connsiteY1" fmla="*/ 0 h 864095"/>
              <a:gd name="connsiteX2" fmla="*/ 6906148 w 6986526"/>
              <a:gd name="connsiteY2" fmla="*/ 42182 h 864095"/>
              <a:gd name="connsiteX3" fmla="*/ 6948330 w 6986526"/>
              <a:gd name="connsiteY3" fmla="*/ 144019 h 864095"/>
              <a:gd name="connsiteX4" fmla="*/ 6948330 w 6986526"/>
              <a:gd name="connsiteY4" fmla="*/ 864095 h 864095"/>
              <a:gd name="connsiteX5" fmla="*/ 6948330 w 6986526"/>
              <a:gd name="connsiteY5" fmla="*/ 864095 h 864095"/>
              <a:gd name="connsiteX6" fmla="*/ 6948330 w 6986526"/>
              <a:gd name="connsiteY6" fmla="*/ 864095 h 864095"/>
              <a:gd name="connsiteX7" fmla="*/ 0 w 6986526"/>
              <a:gd name="connsiteY7" fmla="*/ 864095 h 864095"/>
              <a:gd name="connsiteX8" fmla="*/ 0 w 6986526"/>
              <a:gd name="connsiteY8" fmla="*/ 864095 h 864095"/>
              <a:gd name="connsiteX9" fmla="*/ 0 w 6986526"/>
              <a:gd name="connsiteY9" fmla="*/ 864095 h 864095"/>
              <a:gd name="connsiteX10" fmla="*/ 0 w 6986526"/>
              <a:gd name="connsiteY10" fmla="*/ 144019 h 864095"/>
              <a:gd name="connsiteX11" fmla="*/ 42182 w 6986526"/>
              <a:gd name="connsiteY11" fmla="*/ 42182 h 864095"/>
              <a:gd name="connsiteX12" fmla="*/ 144019 w 6986526"/>
              <a:gd name="connsiteY12" fmla="*/ 0 h 864095"/>
              <a:gd name="connsiteX0" fmla="*/ 144019 w 6948330"/>
              <a:gd name="connsiteY0" fmla="*/ 0 h 864095"/>
              <a:gd name="connsiteX1" fmla="*/ 6948330 w 6948330"/>
              <a:gd name="connsiteY1" fmla="*/ 0 h 864095"/>
              <a:gd name="connsiteX2" fmla="*/ 6948330 w 6948330"/>
              <a:gd name="connsiteY2" fmla="*/ 0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48330" h="864095">
                <a:moveTo>
                  <a:pt x="144019" y="0"/>
                </a:moveTo>
                <a:lnTo>
                  <a:pt x="6948330" y="0"/>
                </a:lnTo>
                <a:lnTo>
                  <a:pt x="6948330" y="0"/>
                </a:lnTo>
                <a:lnTo>
                  <a:pt x="6948330" y="144019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144019"/>
                </a:lnTo>
                <a:cubicBezTo>
                  <a:pt x="0" y="105823"/>
                  <a:pt x="15173" y="69191"/>
                  <a:pt x="42182" y="42182"/>
                </a:cubicBezTo>
                <a:cubicBezTo>
                  <a:pt x="69191" y="15173"/>
                  <a:pt x="105823" y="0"/>
                  <a:pt x="144019" y="0"/>
                </a:cubicBezTo>
                <a:close/>
              </a:path>
            </a:pathLst>
          </a:custGeom>
          <a:solidFill>
            <a:schemeClr val="tx2">
              <a:alpha val="70000"/>
            </a:schemeClr>
          </a:solidFill>
        </p:spPr>
        <p:txBody>
          <a:bodyPr vert="horz" lIns="180000" tIns="72000" rIns="108000" bIns="72000" rtlCol="0" anchor="b" anchorCtr="0">
            <a:noAutofit/>
          </a:bodyPr>
          <a:lstStyle>
            <a:lvl1pPr algn="l">
              <a:defRPr sz="2800" baseline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195670" y="3645030"/>
            <a:ext cx="6553043" cy="864120"/>
          </a:xfrm>
        </p:spPr>
        <p:txBody>
          <a:bodyPr wrap="square" lIns="72000" tIns="72000" rIns="72000" bIns="72000"/>
          <a:lstStyle>
            <a:lvl1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000" baseline="0"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gruppenfoto_1.jpg"/>
          <p:cNvPicPr>
            <a:picLocks noChangeAspect="1"/>
          </p:cNvPicPr>
          <p:nvPr userDrawn="1"/>
        </p:nvPicPr>
        <p:blipFill>
          <a:blip r:embed="rId2" cstate="print"/>
          <a:srcRect l="8023" t="10397" r="3821" b="1403"/>
          <a:stretch>
            <a:fillRect/>
          </a:stretch>
        </p:blipFill>
        <p:spPr>
          <a:xfrm>
            <a:off x="0" y="0"/>
            <a:ext cx="6732588" cy="4509150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611188" y="6309400"/>
            <a:ext cx="1800250" cy="28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 descr="Competec-RGB-gross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22499" y="6302645"/>
            <a:ext cx="1826465" cy="295005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 userDrawn="1"/>
        </p:nvSpPr>
        <p:spPr>
          <a:xfrm>
            <a:off x="2195670" y="3645030"/>
            <a:ext cx="6948330" cy="864095"/>
          </a:xfrm>
          <a:custGeom>
            <a:avLst/>
            <a:gdLst>
              <a:gd name="connsiteX0" fmla="*/ 144019 w 6948330"/>
              <a:gd name="connsiteY0" fmla="*/ 0 h 864095"/>
              <a:gd name="connsiteX1" fmla="*/ 6804311 w 6948330"/>
              <a:gd name="connsiteY1" fmla="*/ 0 h 864095"/>
              <a:gd name="connsiteX2" fmla="*/ 6906148 w 6948330"/>
              <a:gd name="connsiteY2" fmla="*/ 42182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  <a:gd name="connsiteX0" fmla="*/ 144019 w 6986526"/>
              <a:gd name="connsiteY0" fmla="*/ 0 h 864095"/>
              <a:gd name="connsiteX1" fmla="*/ 6948330 w 6986526"/>
              <a:gd name="connsiteY1" fmla="*/ 0 h 864095"/>
              <a:gd name="connsiteX2" fmla="*/ 6906148 w 6986526"/>
              <a:gd name="connsiteY2" fmla="*/ 42182 h 864095"/>
              <a:gd name="connsiteX3" fmla="*/ 6948330 w 6986526"/>
              <a:gd name="connsiteY3" fmla="*/ 144019 h 864095"/>
              <a:gd name="connsiteX4" fmla="*/ 6948330 w 6986526"/>
              <a:gd name="connsiteY4" fmla="*/ 864095 h 864095"/>
              <a:gd name="connsiteX5" fmla="*/ 6948330 w 6986526"/>
              <a:gd name="connsiteY5" fmla="*/ 864095 h 864095"/>
              <a:gd name="connsiteX6" fmla="*/ 6948330 w 6986526"/>
              <a:gd name="connsiteY6" fmla="*/ 864095 h 864095"/>
              <a:gd name="connsiteX7" fmla="*/ 0 w 6986526"/>
              <a:gd name="connsiteY7" fmla="*/ 864095 h 864095"/>
              <a:gd name="connsiteX8" fmla="*/ 0 w 6986526"/>
              <a:gd name="connsiteY8" fmla="*/ 864095 h 864095"/>
              <a:gd name="connsiteX9" fmla="*/ 0 w 6986526"/>
              <a:gd name="connsiteY9" fmla="*/ 864095 h 864095"/>
              <a:gd name="connsiteX10" fmla="*/ 0 w 6986526"/>
              <a:gd name="connsiteY10" fmla="*/ 144019 h 864095"/>
              <a:gd name="connsiteX11" fmla="*/ 42182 w 6986526"/>
              <a:gd name="connsiteY11" fmla="*/ 42182 h 864095"/>
              <a:gd name="connsiteX12" fmla="*/ 144019 w 6986526"/>
              <a:gd name="connsiteY12" fmla="*/ 0 h 864095"/>
              <a:gd name="connsiteX0" fmla="*/ 144019 w 6948330"/>
              <a:gd name="connsiteY0" fmla="*/ 0 h 864095"/>
              <a:gd name="connsiteX1" fmla="*/ 6948330 w 6948330"/>
              <a:gd name="connsiteY1" fmla="*/ 0 h 864095"/>
              <a:gd name="connsiteX2" fmla="*/ 6948330 w 6948330"/>
              <a:gd name="connsiteY2" fmla="*/ 0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48330" h="864095">
                <a:moveTo>
                  <a:pt x="144019" y="0"/>
                </a:moveTo>
                <a:lnTo>
                  <a:pt x="6948330" y="0"/>
                </a:lnTo>
                <a:lnTo>
                  <a:pt x="6948330" y="0"/>
                </a:lnTo>
                <a:lnTo>
                  <a:pt x="6948330" y="144019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144019"/>
                </a:lnTo>
                <a:cubicBezTo>
                  <a:pt x="0" y="105823"/>
                  <a:pt x="15173" y="69191"/>
                  <a:pt x="42182" y="42182"/>
                </a:cubicBezTo>
                <a:cubicBezTo>
                  <a:pt x="69191" y="15173"/>
                  <a:pt x="105823" y="0"/>
                  <a:pt x="144019" y="0"/>
                </a:cubicBezTo>
                <a:close/>
              </a:path>
            </a:pathLst>
          </a:custGeom>
          <a:solidFill>
            <a:schemeClr val="tx2">
              <a:alpha val="70000"/>
            </a:schemeClr>
          </a:solidFill>
        </p:spPr>
        <p:txBody>
          <a:bodyPr vert="horz" lIns="180000" tIns="72000" rIns="108000" bIns="72000" rtlCol="0" anchor="b" anchorCtr="0">
            <a:noAutofit/>
          </a:bodyPr>
          <a:lstStyle>
            <a:lvl1pPr algn="l">
              <a:defRPr sz="2800" baseline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195670" y="3645030"/>
            <a:ext cx="6553043" cy="864120"/>
          </a:xfrm>
        </p:spPr>
        <p:txBody>
          <a:bodyPr wrap="square" lIns="72000" tIns="72000" rIns="72000" bIns="72000"/>
          <a:lstStyle>
            <a:lvl1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000" baseline="0"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611188" y="6309400"/>
            <a:ext cx="1800250" cy="28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 descr="Competec-RGB-gros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499" y="6302645"/>
            <a:ext cx="1826465" cy="295005"/>
          </a:xfrm>
          <a:prstGeom prst="rect">
            <a:avLst/>
          </a:prstGeom>
        </p:spPr>
      </p:pic>
      <p:pic>
        <p:nvPicPr>
          <p:cNvPr id="8" name="Grafik 7" descr="Girl-Resting-Meadow.jpg"/>
          <p:cNvPicPr>
            <a:picLocks noChangeAspect="1"/>
          </p:cNvPicPr>
          <p:nvPr userDrawn="1"/>
        </p:nvPicPr>
        <p:blipFill>
          <a:blip r:embed="rId3" cstate="print"/>
          <a:srcRect l="12590" t="14665" r="15756" b="13350"/>
          <a:stretch>
            <a:fillRect/>
          </a:stretch>
        </p:blipFill>
        <p:spPr>
          <a:xfrm>
            <a:off x="0" y="0"/>
            <a:ext cx="6732588" cy="4509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 userDrawn="1"/>
        </p:nvSpPr>
        <p:spPr>
          <a:xfrm>
            <a:off x="2195670" y="3645030"/>
            <a:ext cx="6948330" cy="864095"/>
          </a:xfrm>
          <a:custGeom>
            <a:avLst/>
            <a:gdLst>
              <a:gd name="connsiteX0" fmla="*/ 144019 w 6948330"/>
              <a:gd name="connsiteY0" fmla="*/ 0 h 864095"/>
              <a:gd name="connsiteX1" fmla="*/ 6804311 w 6948330"/>
              <a:gd name="connsiteY1" fmla="*/ 0 h 864095"/>
              <a:gd name="connsiteX2" fmla="*/ 6906148 w 6948330"/>
              <a:gd name="connsiteY2" fmla="*/ 42182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  <a:gd name="connsiteX0" fmla="*/ 144019 w 6986526"/>
              <a:gd name="connsiteY0" fmla="*/ 0 h 864095"/>
              <a:gd name="connsiteX1" fmla="*/ 6948330 w 6986526"/>
              <a:gd name="connsiteY1" fmla="*/ 0 h 864095"/>
              <a:gd name="connsiteX2" fmla="*/ 6906148 w 6986526"/>
              <a:gd name="connsiteY2" fmla="*/ 42182 h 864095"/>
              <a:gd name="connsiteX3" fmla="*/ 6948330 w 6986526"/>
              <a:gd name="connsiteY3" fmla="*/ 144019 h 864095"/>
              <a:gd name="connsiteX4" fmla="*/ 6948330 w 6986526"/>
              <a:gd name="connsiteY4" fmla="*/ 864095 h 864095"/>
              <a:gd name="connsiteX5" fmla="*/ 6948330 w 6986526"/>
              <a:gd name="connsiteY5" fmla="*/ 864095 h 864095"/>
              <a:gd name="connsiteX6" fmla="*/ 6948330 w 6986526"/>
              <a:gd name="connsiteY6" fmla="*/ 864095 h 864095"/>
              <a:gd name="connsiteX7" fmla="*/ 0 w 6986526"/>
              <a:gd name="connsiteY7" fmla="*/ 864095 h 864095"/>
              <a:gd name="connsiteX8" fmla="*/ 0 w 6986526"/>
              <a:gd name="connsiteY8" fmla="*/ 864095 h 864095"/>
              <a:gd name="connsiteX9" fmla="*/ 0 w 6986526"/>
              <a:gd name="connsiteY9" fmla="*/ 864095 h 864095"/>
              <a:gd name="connsiteX10" fmla="*/ 0 w 6986526"/>
              <a:gd name="connsiteY10" fmla="*/ 144019 h 864095"/>
              <a:gd name="connsiteX11" fmla="*/ 42182 w 6986526"/>
              <a:gd name="connsiteY11" fmla="*/ 42182 h 864095"/>
              <a:gd name="connsiteX12" fmla="*/ 144019 w 6986526"/>
              <a:gd name="connsiteY12" fmla="*/ 0 h 864095"/>
              <a:gd name="connsiteX0" fmla="*/ 144019 w 6948330"/>
              <a:gd name="connsiteY0" fmla="*/ 0 h 864095"/>
              <a:gd name="connsiteX1" fmla="*/ 6948330 w 6948330"/>
              <a:gd name="connsiteY1" fmla="*/ 0 h 864095"/>
              <a:gd name="connsiteX2" fmla="*/ 6948330 w 6948330"/>
              <a:gd name="connsiteY2" fmla="*/ 0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48330" h="864095">
                <a:moveTo>
                  <a:pt x="144019" y="0"/>
                </a:moveTo>
                <a:lnTo>
                  <a:pt x="6948330" y="0"/>
                </a:lnTo>
                <a:lnTo>
                  <a:pt x="6948330" y="0"/>
                </a:lnTo>
                <a:lnTo>
                  <a:pt x="6948330" y="144019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144019"/>
                </a:lnTo>
                <a:cubicBezTo>
                  <a:pt x="0" y="105823"/>
                  <a:pt x="15173" y="69191"/>
                  <a:pt x="42182" y="42182"/>
                </a:cubicBezTo>
                <a:cubicBezTo>
                  <a:pt x="69191" y="15173"/>
                  <a:pt x="105823" y="0"/>
                  <a:pt x="144019" y="0"/>
                </a:cubicBezTo>
                <a:close/>
              </a:path>
            </a:pathLst>
          </a:custGeom>
          <a:solidFill>
            <a:schemeClr val="tx2">
              <a:alpha val="70000"/>
            </a:schemeClr>
          </a:solidFill>
        </p:spPr>
        <p:txBody>
          <a:bodyPr vert="horz" lIns="180000" tIns="72000" rIns="108000" bIns="72000" rtlCol="0" anchor="b" anchorCtr="0">
            <a:noAutofit/>
          </a:bodyPr>
          <a:lstStyle>
            <a:lvl1pPr algn="l">
              <a:defRPr sz="2800" baseline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195670" y="3645030"/>
            <a:ext cx="6553043" cy="864120"/>
          </a:xfrm>
        </p:spPr>
        <p:txBody>
          <a:bodyPr wrap="square" lIns="72000" tIns="72000" rIns="72000" bIns="72000"/>
          <a:lstStyle>
            <a:lvl1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000" baseline="0"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611188" y="6309400"/>
            <a:ext cx="1800250" cy="28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 descr="Competec-RGB-gros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2499" y="6302645"/>
            <a:ext cx="1826465" cy="295005"/>
          </a:xfrm>
          <a:prstGeom prst="rect">
            <a:avLst/>
          </a:prstGeom>
        </p:spPr>
      </p:pic>
      <p:pic>
        <p:nvPicPr>
          <p:cNvPr id="8" name="Grafik 7" descr="Girl-Resting-Meado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12200" cy="45091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 userDrawn="1"/>
        </p:nvSpPr>
        <p:spPr>
          <a:xfrm>
            <a:off x="2195670" y="3645030"/>
            <a:ext cx="6948330" cy="864095"/>
          </a:xfrm>
          <a:custGeom>
            <a:avLst/>
            <a:gdLst>
              <a:gd name="connsiteX0" fmla="*/ 144019 w 6948330"/>
              <a:gd name="connsiteY0" fmla="*/ 0 h 864095"/>
              <a:gd name="connsiteX1" fmla="*/ 6804311 w 6948330"/>
              <a:gd name="connsiteY1" fmla="*/ 0 h 864095"/>
              <a:gd name="connsiteX2" fmla="*/ 6906148 w 6948330"/>
              <a:gd name="connsiteY2" fmla="*/ 42182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  <a:gd name="connsiteX0" fmla="*/ 144019 w 6986526"/>
              <a:gd name="connsiteY0" fmla="*/ 0 h 864095"/>
              <a:gd name="connsiteX1" fmla="*/ 6948330 w 6986526"/>
              <a:gd name="connsiteY1" fmla="*/ 0 h 864095"/>
              <a:gd name="connsiteX2" fmla="*/ 6906148 w 6986526"/>
              <a:gd name="connsiteY2" fmla="*/ 42182 h 864095"/>
              <a:gd name="connsiteX3" fmla="*/ 6948330 w 6986526"/>
              <a:gd name="connsiteY3" fmla="*/ 144019 h 864095"/>
              <a:gd name="connsiteX4" fmla="*/ 6948330 w 6986526"/>
              <a:gd name="connsiteY4" fmla="*/ 864095 h 864095"/>
              <a:gd name="connsiteX5" fmla="*/ 6948330 w 6986526"/>
              <a:gd name="connsiteY5" fmla="*/ 864095 h 864095"/>
              <a:gd name="connsiteX6" fmla="*/ 6948330 w 6986526"/>
              <a:gd name="connsiteY6" fmla="*/ 864095 h 864095"/>
              <a:gd name="connsiteX7" fmla="*/ 0 w 6986526"/>
              <a:gd name="connsiteY7" fmla="*/ 864095 h 864095"/>
              <a:gd name="connsiteX8" fmla="*/ 0 w 6986526"/>
              <a:gd name="connsiteY8" fmla="*/ 864095 h 864095"/>
              <a:gd name="connsiteX9" fmla="*/ 0 w 6986526"/>
              <a:gd name="connsiteY9" fmla="*/ 864095 h 864095"/>
              <a:gd name="connsiteX10" fmla="*/ 0 w 6986526"/>
              <a:gd name="connsiteY10" fmla="*/ 144019 h 864095"/>
              <a:gd name="connsiteX11" fmla="*/ 42182 w 6986526"/>
              <a:gd name="connsiteY11" fmla="*/ 42182 h 864095"/>
              <a:gd name="connsiteX12" fmla="*/ 144019 w 6986526"/>
              <a:gd name="connsiteY12" fmla="*/ 0 h 864095"/>
              <a:gd name="connsiteX0" fmla="*/ 144019 w 6948330"/>
              <a:gd name="connsiteY0" fmla="*/ 0 h 864095"/>
              <a:gd name="connsiteX1" fmla="*/ 6948330 w 6948330"/>
              <a:gd name="connsiteY1" fmla="*/ 0 h 864095"/>
              <a:gd name="connsiteX2" fmla="*/ 6948330 w 6948330"/>
              <a:gd name="connsiteY2" fmla="*/ 0 h 864095"/>
              <a:gd name="connsiteX3" fmla="*/ 6948330 w 6948330"/>
              <a:gd name="connsiteY3" fmla="*/ 144019 h 864095"/>
              <a:gd name="connsiteX4" fmla="*/ 6948330 w 6948330"/>
              <a:gd name="connsiteY4" fmla="*/ 864095 h 864095"/>
              <a:gd name="connsiteX5" fmla="*/ 6948330 w 6948330"/>
              <a:gd name="connsiteY5" fmla="*/ 864095 h 864095"/>
              <a:gd name="connsiteX6" fmla="*/ 6948330 w 6948330"/>
              <a:gd name="connsiteY6" fmla="*/ 864095 h 864095"/>
              <a:gd name="connsiteX7" fmla="*/ 0 w 6948330"/>
              <a:gd name="connsiteY7" fmla="*/ 864095 h 864095"/>
              <a:gd name="connsiteX8" fmla="*/ 0 w 6948330"/>
              <a:gd name="connsiteY8" fmla="*/ 864095 h 864095"/>
              <a:gd name="connsiteX9" fmla="*/ 0 w 6948330"/>
              <a:gd name="connsiteY9" fmla="*/ 864095 h 864095"/>
              <a:gd name="connsiteX10" fmla="*/ 0 w 6948330"/>
              <a:gd name="connsiteY10" fmla="*/ 144019 h 864095"/>
              <a:gd name="connsiteX11" fmla="*/ 42182 w 6948330"/>
              <a:gd name="connsiteY11" fmla="*/ 42182 h 864095"/>
              <a:gd name="connsiteX12" fmla="*/ 144019 w 6948330"/>
              <a:gd name="connsiteY12" fmla="*/ 0 h 86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48330" h="864095">
                <a:moveTo>
                  <a:pt x="144019" y="0"/>
                </a:moveTo>
                <a:lnTo>
                  <a:pt x="6948330" y="0"/>
                </a:lnTo>
                <a:lnTo>
                  <a:pt x="6948330" y="0"/>
                </a:lnTo>
                <a:lnTo>
                  <a:pt x="6948330" y="144019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694833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864095"/>
                </a:lnTo>
                <a:lnTo>
                  <a:pt x="0" y="144019"/>
                </a:lnTo>
                <a:cubicBezTo>
                  <a:pt x="0" y="105823"/>
                  <a:pt x="15173" y="69191"/>
                  <a:pt x="42182" y="42182"/>
                </a:cubicBezTo>
                <a:cubicBezTo>
                  <a:pt x="69191" y="15173"/>
                  <a:pt x="105823" y="0"/>
                  <a:pt x="144019" y="0"/>
                </a:cubicBezTo>
                <a:close/>
              </a:path>
            </a:pathLst>
          </a:custGeom>
          <a:solidFill>
            <a:schemeClr val="tx2">
              <a:alpha val="70000"/>
            </a:schemeClr>
          </a:solidFill>
        </p:spPr>
        <p:txBody>
          <a:bodyPr vert="horz" lIns="180000" tIns="72000" rIns="108000" bIns="72000" rtlCol="0" anchor="b" anchorCtr="0">
            <a:noAutofit/>
          </a:bodyPr>
          <a:lstStyle>
            <a:lvl1pPr algn="l">
              <a:defRPr sz="2800" baseline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195670" y="3645030"/>
            <a:ext cx="6553043" cy="864120"/>
          </a:xfrm>
        </p:spPr>
        <p:txBody>
          <a:bodyPr wrap="square" lIns="72000" tIns="72000" rIns="72000" bIns="72000"/>
          <a:lstStyle>
            <a:lvl1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000" baseline="0">
                <a:solidFill>
                  <a:schemeClr val="bg2"/>
                </a:solidFill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dirty="0" smtClean="0"/>
              <a:t>© 2012 </a:t>
            </a:r>
            <a:r>
              <a:rPr lang="de-CH" dirty="0" err="1" smtClean="0"/>
              <a:t>Competec</a:t>
            </a:r>
            <a:r>
              <a:rPr lang="de-CH" dirty="0" smtClean="0"/>
              <a:t> Service AG             </a:t>
            </a: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611189" y="1341438"/>
            <a:ext cx="3384550" cy="3743325"/>
          </a:xfrm>
        </p:spPr>
        <p:txBody>
          <a:bodyPr/>
          <a:lstStyle>
            <a:lvl1pPr marL="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 baseline="0"/>
            </a:lvl1pPr>
            <a:lvl2pPr>
              <a:defRPr/>
            </a:lvl2pPr>
            <a:lvl3pPr marL="357188" indent="-176213">
              <a:tabLst>
                <a:tab pos="447675" algn="l"/>
                <a:tab pos="542925" algn="l"/>
              </a:tabLst>
              <a:defRPr/>
            </a:lvl3pPr>
            <a:lvl4pPr marL="538163" indent="-180975">
              <a:tabLst>
                <a:tab pos="809625" algn="l"/>
              </a:tabLst>
              <a:defRPr/>
            </a:lvl4pPr>
            <a:lvl5pPr marL="719138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/>
              <a:defRPr/>
            </a:lvl5pPr>
            <a:lvl6pPr marL="895350" marR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>
                <a:tab pos="1257300" algn="l"/>
              </a:tabLst>
              <a:defRPr sz="1400"/>
            </a:lvl6pPr>
            <a:lvl7pPr marL="1076325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None/>
              <a:tabLst/>
              <a:defRPr sz="1400"/>
            </a:lvl7pPr>
            <a:lvl8pPr marL="2333625" indent="-228600">
              <a:buFont typeface="Arial" pitchFamily="34" charset="0"/>
              <a:buChar char="•"/>
              <a:defRPr/>
            </a:lvl8pPr>
            <a:lvl9pPr>
              <a:defRPr/>
            </a:lvl9pPr>
          </a:lstStyle>
          <a:p>
            <a:pPr lvl="0"/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dirty="0" smtClean="0"/>
              <a:t>© 2012 </a:t>
            </a:r>
            <a:r>
              <a:rPr lang="de-CH" dirty="0" err="1" smtClean="0"/>
              <a:t>Competec</a:t>
            </a:r>
            <a:r>
              <a:rPr lang="de-CH" dirty="0" smtClean="0"/>
              <a:t> Service AG             </a:t>
            </a: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2916238" y="1341438"/>
            <a:ext cx="5832475" cy="3743325"/>
          </a:xfrm>
        </p:spPr>
        <p:txBody>
          <a:bodyPr/>
          <a:lstStyle>
            <a:lvl1pPr marL="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 baseline="0"/>
            </a:lvl1pPr>
            <a:lvl2pPr>
              <a:defRPr/>
            </a:lvl2pPr>
            <a:lvl3pPr marL="357188" indent="-176213">
              <a:tabLst>
                <a:tab pos="447675" algn="l"/>
                <a:tab pos="542925" algn="l"/>
              </a:tabLst>
              <a:defRPr/>
            </a:lvl3pPr>
            <a:lvl4pPr marL="538163" indent="-180975">
              <a:tabLst>
                <a:tab pos="809625" algn="l"/>
              </a:tabLst>
              <a:defRPr/>
            </a:lvl4pPr>
            <a:lvl5pPr marL="719138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/>
              <a:defRPr/>
            </a:lvl5pPr>
            <a:lvl6pPr marL="895350" marR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Char char="•"/>
              <a:tabLst>
                <a:tab pos="1257300" algn="l"/>
              </a:tabLst>
              <a:defRPr sz="1400"/>
            </a:lvl6pPr>
            <a:lvl7pPr marL="1076325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25000"/>
                  <a:lumOff val="75000"/>
                </a:schemeClr>
              </a:buClr>
              <a:buSzTx/>
              <a:buFont typeface="Arial" pitchFamily="34" charset="0"/>
              <a:buNone/>
              <a:tabLst/>
              <a:defRPr sz="1400"/>
            </a:lvl7pPr>
            <a:lvl8pPr marL="2333625" indent="-228600">
              <a:buFont typeface="Arial" pitchFamily="34" charset="0"/>
              <a:buChar char="•"/>
              <a:defRPr/>
            </a:lvl8pPr>
            <a:lvl9pPr>
              <a:defRPr/>
            </a:lvl9pPr>
          </a:lstStyle>
          <a:p>
            <a:pPr lvl="0"/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7"/>
          <p:cNvSpPr>
            <a:spLocks noGrp="1"/>
          </p:cNvSpPr>
          <p:nvPr>
            <p:ph type="title"/>
          </p:nvPr>
        </p:nvSpPr>
        <p:spPr>
          <a:xfrm>
            <a:off x="611188" y="347117"/>
            <a:ext cx="8137525" cy="418058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/>
          <a:p>
            <a:r>
              <a:rPr lang="de-DE" dirty="0" smtClean="0"/>
              <a:t>Standard Textvorlage</a:t>
            </a:r>
            <a:endParaRPr lang="de-CH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3980720" y="6338441"/>
            <a:ext cx="2895600" cy="259209"/>
          </a:xfrm>
          <a:prstGeom prst="rect">
            <a:avLst/>
          </a:prstGeom>
          <a:ln>
            <a:noFill/>
          </a:ln>
        </p:spPr>
        <p:txBody>
          <a:bodyPr vert="horz" lIns="36000" tIns="0" rIns="91440" bIns="0" rtlCol="0" anchor="b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de-CH" dirty="0" smtClean="0"/>
              <a:t>© 2012 </a:t>
            </a:r>
            <a:r>
              <a:rPr lang="de-CH" dirty="0" err="1" smtClean="0"/>
              <a:t>Competec</a:t>
            </a:r>
            <a:r>
              <a:rPr lang="de-CH" dirty="0" smtClean="0"/>
              <a:t> Service AG             </a:t>
            </a:r>
            <a:endParaRPr lang="de-CH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idx="1"/>
          </p:nvPr>
        </p:nvSpPr>
        <p:spPr>
          <a:xfrm>
            <a:off x="611188" y="1341438"/>
            <a:ext cx="8137524" cy="3743325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 smtClean="0"/>
          </a:p>
        </p:txBody>
      </p:sp>
      <p:pic>
        <p:nvPicPr>
          <p:cNvPr id="10" name="Grafik 9" descr="Competec-RGB-gross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617800" y="6425279"/>
            <a:ext cx="1067188" cy="1723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2" r:id="rId2"/>
    <p:sldLayoutId id="2147483661" r:id="rId3"/>
    <p:sldLayoutId id="2147483785" r:id="rId4"/>
    <p:sldLayoutId id="2147483790" r:id="rId5"/>
    <p:sldLayoutId id="2147483787" r:id="rId6"/>
    <p:sldLayoutId id="2147483791" r:id="rId7"/>
    <p:sldLayoutId id="2147483789" r:id="rId8"/>
    <p:sldLayoutId id="2147483667" r:id="rId9"/>
    <p:sldLayoutId id="2147483662" r:id="rId10"/>
    <p:sldLayoutId id="2147483664" r:id="rId11"/>
    <p:sldLayoutId id="2147483665" r:id="rId12"/>
    <p:sldLayoutId id="2147483666" r:id="rId13"/>
    <p:sldLayoutId id="2147483786" r:id="rId14"/>
    <p:sldLayoutId id="2147483793" r:id="rId1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lang="de-CH" sz="2200" b="1" kern="1200" cap="none" spc="0" baseline="0" dirty="0">
          <a:ln w="18415" cmpd="sng">
            <a:noFill/>
            <a:prstDash val="solid"/>
          </a:ln>
          <a:solidFill>
            <a:schemeClr val="tx1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-1800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74625" algn="l" defTabSz="914400" rtl="0" eaLnBrk="1" latinLnBrk="0" hangingPunct="1">
        <a:lnSpc>
          <a:spcPct val="100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tabLst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0975" algn="l" defTabSz="914400" rtl="0" eaLnBrk="1" latinLnBrk="0" hangingPunct="1">
        <a:spcBef>
          <a:spcPct val="20000"/>
        </a:spcBef>
        <a:buClr>
          <a:schemeClr val="accent2">
            <a:lumMod val="75000"/>
          </a:schemeClr>
        </a:buClr>
        <a:buFont typeface="Arial" pitchFamily="34" charset="0"/>
        <a:buChar char="•"/>
        <a:tabLst>
          <a:tab pos="361950" algn="l"/>
        </a:tabLst>
        <a:defRPr lang="de-DE" sz="1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1809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itchFamily="34" charset="0"/>
        <a:buChar char="•"/>
        <a:tabLst>
          <a:tab pos="542925" algn="l"/>
        </a:tabLst>
        <a:defRPr lang="de-DE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1450" algn="l" defTabSz="914400" rtl="0" eaLnBrk="1" latinLnBrk="0" hangingPunct="1">
        <a:spcBef>
          <a:spcPct val="20000"/>
        </a:spcBef>
        <a:buClr>
          <a:schemeClr val="accent2">
            <a:lumMod val="60000"/>
            <a:lumOff val="40000"/>
          </a:schemeClr>
        </a:buClr>
        <a:buFont typeface="Arial" pitchFamily="34" charset="0"/>
        <a:buChar char="•"/>
        <a:defRPr lang="de-CH" sz="14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162050" indent="-1714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1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tron.ch/tabid/1358/Default.aspx?id=GPO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alltron.ch/tabid/1358/Default.aspx?id=PHMA" TargetMode="External"/><Relationship Id="rId11" Type="http://schemas.openxmlformats.org/officeDocument/2006/relationships/image" Target="../media/image35.jpeg"/><Relationship Id="rId5" Type="http://schemas.openxmlformats.org/officeDocument/2006/relationships/image" Target="../media/image32.jpeg"/><Relationship Id="rId10" Type="http://schemas.openxmlformats.org/officeDocument/2006/relationships/hyperlink" Target="http://www.alltron.ch/tabid/1358/Default.aspx?id=SK" TargetMode="External"/><Relationship Id="rId4" Type="http://schemas.openxmlformats.org/officeDocument/2006/relationships/hyperlink" Target="http://www.alltron.ch/tabid/1358/Default.aspx?id=TBR" TargetMode="External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670" y="3645030"/>
            <a:ext cx="8137525" cy="850118"/>
          </a:xfrm>
        </p:spPr>
        <p:txBody>
          <a:bodyPr/>
          <a:lstStyle/>
          <a:p>
            <a:r>
              <a:rPr lang="de-CH" sz="2200" dirty="0" smtClean="0">
                <a:solidFill>
                  <a:schemeClr val="bg2"/>
                </a:solidFill>
              </a:rPr>
              <a:t>Pressefrühstück vom </a:t>
            </a:r>
            <a:r>
              <a:rPr lang="de-CH" sz="2200" dirty="0" smtClean="0">
                <a:solidFill>
                  <a:schemeClr val="bg2"/>
                </a:solidFill>
              </a:rPr>
              <a:t>16.6.2012*</a:t>
            </a:r>
            <a:r>
              <a:rPr lang="de-CH" sz="2200" dirty="0" smtClean="0">
                <a:solidFill>
                  <a:schemeClr val="bg2"/>
                </a:solidFill>
              </a:rPr>
              <a:t/>
            </a:r>
            <a:br>
              <a:rPr lang="de-CH" sz="2200" dirty="0" smtClean="0">
                <a:solidFill>
                  <a:schemeClr val="bg2"/>
                </a:solidFill>
              </a:rPr>
            </a:br>
            <a:r>
              <a:rPr lang="de-CH" sz="2200" dirty="0" smtClean="0">
                <a:solidFill>
                  <a:schemeClr val="bg2"/>
                </a:solidFill>
              </a:rPr>
              <a:t>Herzlich willkommen in Willisau!</a:t>
            </a:r>
            <a:endParaRPr lang="de-CH" sz="2200" dirty="0">
              <a:solidFill>
                <a:schemeClr val="bg2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195670" y="4653170"/>
            <a:ext cx="433965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CH" dirty="0" smtClean="0"/>
              <a:t>Wer ist Competec</a:t>
            </a:r>
          </a:p>
          <a:p>
            <a:pPr marL="342900" indent="-342900">
              <a:buFont typeface="+mj-lt"/>
              <a:buAutoNum type="arabicPeriod"/>
            </a:pPr>
            <a:r>
              <a:rPr lang="de-CH" dirty="0" smtClean="0"/>
              <a:t>Das neue Logistikzentrum</a:t>
            </a:r>
          </a:p>
          <a:p>
            <a:pPr marL="342900" indent="-342900">
              <a:buFont typeface="+mj-lt"/>
              <a:buAutoNum type="arabicPeriod"/>
            </a:pPr>
            <a:r>
              <a:rPr lang="de-CH" dirty="0" smtClean="0"/>
              <a:t>Die </a:t>
            </a:r>
            <a:r>
              <a:rPr lang="de-CH" dirty="0" smtClean="0"/>
              <a:t>Eröffnungs-Events</a:t>
            </a:r>
          </a:p>
          <a:p>
            <a:pPr marL="342900" indent="-342900">
              <a:buFont typeface="+mj-lt"/>
              <a:buAutoNum type="arabicPeriod"/>
            </a:pPr>
            <a:endParaRPr lang="de-CH" dirty="0" smtClean="0"/>
          </a:p>
          <a:p>
            <a:pPr marL="342900" indent="-342900"/>
            <a:r>
              <a:rPr lang="de-CH" dirty="0" smtClean="0"/>
              <a:t>*Präsentation aktualisiert am 21.06.2012</a:t>
            </a:r>
            <a:endParaRPr lang="de-CH" dirty="0" smtClean="0"/>
          </a:p>
          <a:p>
            <a:pPr marL="342900" indent="-342900">
              <a:buFont typeface="+mj-lt"/>
              <a:buAutoNum type="arabicPeriod"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Brack.png"/>
          <p:cNvPicPr>
            <a:picLocks noChangeAspect="1"/>
          </p:cNvPicPr>
          <p:nvPr/>
        </p:nvPicPr>
        <p:blipFill>
          <a:blip r:embed="rId2" cstate="print"/>
          <a:srcRect l="10134" r="8904"/>
          <a:stretch>
            <a:fillRect/>
          </a:stretch>
        </p:blipFill>
        <p:spPr>
          <a:xfrm>
            <a:off x="4536063" y="1484730"/>
            <a:ext cx="4607937" cy="3239722"/>
          </a:xfrm>
          <a:prstGeom prst="rect">
            <a:avLst/>
          </a:prstGeom>
          <a:ln w="6350">
            <a:solidFill>
              <a:schemeClr val="accent2"/>
            </a:solidFill>
          </a:ln>
          <a:effectLst>
            <a:outerShdw blurRad="50800" dist="508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Alltron AG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1450" y="1484730"/>
            <a:ext cx="3384550" cy="3239722"/>
          </a:xfrm>
        </p:spPr>
        <p:txBody>
          <a:bodyPr>
            <a:normAutofit/>
          </a:bodyPr>
          <a:lstStyle/>
          <a:p>
            <a:pPr>
              <a:tabLst>
                <a:tab pos="177800" algn="l"/>
              </a:tabLst>
            </a:pPr>
            <a:r>
              <a:rPr lang="de-CH" sz="1400" dirty="0" smtClean="0"/>
              <a:t>Elektronikdistributor</a:t>
            </a:r>
          </a:p>
          <a:p>
            <a:pPr>
              <a:tabLst>
                <a:tab pos="177800" algn="l"/>
              </a:tabLst>
            </a:pPr>
            <a:endParaRPr lang="de-CH" sz="1400" dirty="0" smtClean="0"/>
          </a:p>
          <a:p>
            <a:pPr>
              <a:tabLst>
                <a:tab pos="177800" algn="l"/>
              </a:tabLst>
            </a:pPr>
            <a:r>
              <a:rPr lang="de-CH" sz="1400" dirty="0" smtClean="0"/>
              <a:t>Beliefert ausschliesslich</a:t>
            </a:r>
          </a:p>
          <a:p>
            <a:pPr>
              <a:buNone/>
              <a:tabLst>
                <a:tab pos="177800" algn="l"/>
              </a:tabLst>
            </a:pPr>
            <a:r>
              <a:rPr lang="de-CH" sz="1400" dirty="0" smtClean="0"/>
              <a:t>	Wiederverkäufer</a:t>
            </a:r>
          </a:p>
          <a:p>
            <a:pPr>
              <a:buNone/>
              <a:tabLst>
                <a:tab pos="185738" algn="l"/>
              </a:tabLst>
            </a:pPr>
            <a:endParaRPr lang="de-CH" sz="1400" dirty="0" smtClean="0"/>
          </a:p>
          <a:p>
            <a:pPr>
              <a:tabLst>
                <a:tab pos="185738" algn="l"/>
              </a:tabLst>
            </a:pPr>
            <a:r>
              <a:rPr lang="de-CH" sz="1400" dirty="0" smtClean="0"/>
              <a:t>Regelmässige Vertriebs- und Produkt-	Schulungen</a:t>
            </a:r>
          </a:p>
          <a:p>
            <a:pPr>
              <a:buNone/>
              <a:tabLst>
                <a:tab pos="185738" algn="l"/>
              </a:tabLst>
            </a:pPr>
            <a:endParaRPr lang="de-CH" sz="1400" dirty="0" smtClean="0"/>
          </a:p>
          <a:p>
            <a:r>
              <a:rPr lang="de-CH" sz="1400" dirty="0" smtClean="0"/>
              <a:t>Einzel- bis Volumengeschäft</a:t>
            </a:r>
          </a:p>
          <a:p>
            <a:endParaRPr lang="de-CH" sz="1400" dirty="0" smtClean="0"/>
          </a:p>
          <a:p>
            <a:r>
              <a:rPr lang="de-CH" sz="1400" dirty="0" smtClean="0"/>
              <a:t>Exklusive Produkte für den Handel</a:t>
            </a:r>
            <a:endParaRPr lang="de-CH" sz="1400" dirty="0"/>
          </a:p>
        </p:txBody>
      </p:sp>
      <p:pic>
        <p:nvPicPr>
          <p:cNvPr id="6" name="Grafik 5" descr="Brack.ch_rgb_rot_7cm_72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50" y="636909"/>
            <a:ext cx="2514600" cy="48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Kundensegmente</a:t>
            </a:r>
            <a:endParaRPr lang="de-CH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4294967295"/>
          </p:nvPr>
        </p:nvGraphicFramePr>
        <p:xfrm>
          <a:off x="674165" y="1379822"/>
          <a:ext cx="7416800" cy="4281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Pfeil nach links und rechts 10"/>
          <p:cNvSpPr/>
          <p:nvPr/>
        </p:nvSpPr>
        <p:spPr>
          <a:xfrm>
            <a:off x="997485" y="4653170"/>
            <a:ext cx="6840760" cy="642223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feld 11"/>
          <p:cNvSpPr txBox="1"/>
          <p:nvPr/>
        </p:nvSpPr>
        <p:spPr>
          <a:xfrm>
            <a:off x="1717585" y="4806711"/>
            <a:ext cx="5308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smtClean="0"/>
              <a:t>aus 4 verschiedenen Industrien -&gt; IT, CE, </a:t>
            </a:r>
            <a:r>
              <a:rPr lang="de-CH" sz="1600" dirty="0" err="1" smtClean="0"/>
              <a:t>TelCo</a:t>
            </a:r>
            <a:r>
              <a:rPr lang="de-CH" sz="1600" dirty="0" smtClean="0"/>
              <a:t>, </a:t>
            </a:r>
            <a:r>
              <a:rPr lang="de-CH" sz="1600" dirty="0" err="1" smtClean="0"/>
              <a:t>Elektro</a:t>
            </a:r>
            <a:endParaRPr lang="de-CH" sz="1600" dirty="0"/>
          </a:p>
        </p:txBody>
      </p:sp>
      <p:pic>
        <p:nvPicPr>
          <p:cNvPr id="14" name="Grafik 13" descr="Brack.ch_rgb_rot_7cm_72dp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50" y="636909"/>
            <a:ext cx="2514600" cy="487841"/>
          </a:xfrm>
          <a:prstGeom prst="rect">
            <a:avLst/>
          </a:prstGeom>
        </p:spPr>
      </p:pic>
      <p:sp>
        <p:nvSpPr>
          <p:cNvPr id="15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Produktsortimente</a:t>
            </a:r>
            <a:endParaRPr lang="de-CH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4294967295"/>
          </p:nvPr>
        </p:nvGraphicFramePr>
        <p:xfrm>
          <a:off x="640025" y="1484730"/>
          <a:ext cx="8002588" cy="4281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1005926" y="4365130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Umsatz 	75% </a:t>
            </a:r>
          </a:p>
          <a:p>
            <a:r>
              <a:rPr lang="de-C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 	71%</a:t>
            </a:r>
            <a:endParaRPr lang="de-CH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50196" y="4365130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Umsatz	7%</a:t>
            </a:r>
          </a:p>
          <a:p>
            <a:r>
              <a:rPr lang="de-C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	10%</a:t>
            </a:r>
            <a:endParaRPr lang="de-CH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038486" y="4365130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Umsatz	15%</a:t>
            </a:r>
          </a:p>
          <a:p>
            <a:r>
              <a:rPr lang="de-C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	12%</a:t>
            </a:r>
            <a:endParaRPr lang="de-CH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054766" y="4365130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Umsatz	3%</a:t>
            </a:r>
          </a:p>
          <a:p>
            <a:r>
              <a:rPr lang="de-C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	6%</a:t>
            </a:r>
            <a:endParaRPr lang="de-CH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Grafik 13" descr="Brack.ch_rgb_rot_7cm_72dp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50" y="636909"/>
            <a:ext cx="2514600" cy="487841"/>
          </a:xfrm>
          <a:prstGeom prst="rect">
            <a:avLst/>
          </a:prstGeom>
        </p:spPr>
      </p:pic>
      <p:sp>
        <p:nvSpPr>
          <p:cNvPr id="15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Alltron AG – Geschäftsleitung</a:t>
            </a:r>
            <a:endParaRPr lang="de-CH" dirty="0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/>
        </p:nvGraphicFramePr>
        <p:xfrm>
          <a:off x="0" y="908650"/>
          <a:ext cx="3400957" cy="5328740"/>
        </p:xfrm>
        <a:graphic>
          <a:graphicData uri="http://schemas.openxmlformats.org/drawingml/2006/table">
            <a:tbl>
              <a:tblPr/>
              <a:tblGrid>
                <a:gridCol w="3400957"/>
              </a:tblGrid>
              <a:tr h="106574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CH" sz="1200" b="1" dirty="0">
                          <a:latin typeface="Arial"/>
                          <a:ea typeface="Times New Roman"/>
                          <a:cs typeface="Times New Roman"/>
                        </a:rPr>
                        <a:t>Tom Brunner</a:t>
                      </a:r>
                      <a:endParaRPr lang="de-DE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CH" sz="1200" dirty="0">
                          <a:latin typeface="Arial"/>
                          <a:ea typeface="Times New Roman"/>
                          <a:cs typeface="Times New Roman"/>
                        </a:rPr>
                        <a:t>Geschäftsführer</a:t>
                      </a:r>
                      <a:endParaRPr lang="de-DE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325" marR="673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574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CH" sz="1200" b="1" dirty="0">
                          <a:latin typeface="Arial"/>
                          <a:ea typeface="Times New Roman"/>
                          <a:cs typeface="Times New Roman"/>
                        </a:rPr>
                        <a:t>Philipp Maurer</a:t>
                      </a:r>
                      <a:endParaRPr lang="de-DE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CH" sz="1200" dirty="0">
                          <a:latin typeface="Arial"/>
                          <a:ea typeface="Times New Roman"/>
                          <a:cs typeface="Times New Roman"/>
                        </a:rPr>
                        <a:t>Leiter </a:t>
                      </a:r>
                      <a:r>
                        <a:rPr lang="de-CH" sz="1200" dirty="0" smtClean="0">
                          <a:latin typeface="Arial"/>
                          <a:ea typeface="Times New Roman"/>
                          <a:cs typeface="Times New Roman"/>
                        </a:rPr>
                        <a:t>Alltron Solutions</a:t>
                      </a:r>
                      <a:endParaRPr lang="de-DE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325" marR="673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574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CH" sz="1200" b="1">
                          <a:latin typeface="Arial"/>
                          <a:ea typeface="Times New Roman"/>
                          <a:cs typeface="Times New Roman"/>
                        </a:rPr>
                        <a:t>Guido Portmann</a:t>
                      </a:r>
                      <a:endParaRPr lang="de-DE" sz="12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CH" sz="1200">
                          <a:latin typeface="Arial"/>
                          <a:ea typeface="Times New Roman"/>
                          <a:cs typeface="Times New Roman"/>
                        </a:rPr>
                        <a:t>Leiter Einkauf IT</a:t>
                      </a:r>
                      <a:endParaRPr lang="de-DE" sz="12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325" marR="673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574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CH" sz="1200" b="1">
                          <a:latin typeface="Arial"/>
                          <a:ea typeface="Times New Roman"/>
                          <a:cs typeface="Times New Roman"/>
                        </a:rPr>
                        <a:t>Sascha Kappeler</a:t>
                      </a:r>
                      <a:endParaRPr lang="de-DE" sz="12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CH" sz="1200">
                          <a:latin typeface="Arial"/>
                          <a:ea typeface="Times New Roman"/>
                          <a:cs typeface="Times New Roman"/>
                        </a:rPr>
                        <a:t>Leiter Verkauf</a:t>
                      </a:r>
                      <a:endParaRPr lang="de-DE" sz="12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325" marR="673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574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CH" sz="1200" b="1" dirty="0">
                          <a:latin typeface="Arial"/>
                          <a:ea typeface="Times New Roman"/>
                          <a:cs typeface="Times New Roman"/>
                        </a:rPr>
                        <a:t>Joerg Schwenk</a:t>
                      </a:r>
                      <a:endParaRPr lang="de-DE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CH" sz="1200" dirty="0">
                          <a:latin typeface="Arial"/>
                          <a:ea typeface="Times New Roman"/>
                          <a:cs typeface="Times New Roman"/>
                        </a:rPr>
                        <a:t>Leiter Marketing</a:t>
                      </a:r>
                      <a:endParaRPr lang="de-DE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7325" marR="673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Grafik 10" descr="Brack.ch_rgb_rot_7cm_72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50" y="636909"/>
            <a:ext cx="2514600" cy="487841"/>
          </a:xfrm>
          <a:prstGeom prst="rect">
            <a:avLst/>
          </a:prstGeom>
        </p:spPr>
      </p:pic>
      <p:pic>
        <p:nvPicPr>
          <p:cNvPr id="12" name="Grafik 38" descr="josc4med.jpg"/>
          <p:cNvPicPr>
            <a:picLocks noChangeAspect="1" noChangeArrowheads="1"/>
          </p:cNvPicPr>
          <p:nvPr/>
        </p:nvPicPr>
        <p:blipFill>
          <a:blip r:embed="rId3" cstate="print"/>
          <a:srcRect t="5715"/>
          <a:stretch>
            <a:fillRect/>
          </a:stretch>
        </p:blipFill>
        <p:spPr bwMode="auto">
          <a:xfrm>
            <a:off x="3563861" y="5157240"/>
            <a:ext cx="773187" cy="972000"/>
          </a:xfrm>
          <a:prstGeom prst="rect">
            <a:avLst/>
          </a:prstGeom>
          <a:noFill/>
        </p:spPr>
      </p:pic>
      <p:pic>
        <p:nvPicPr>
          <p:cNvPr id="14" name="Bild 11" descr="http://www.alltron.ch/Portals/3/images/Team/tb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11430"/>
          <a:stretch>
            <a:fillRect/>
          </a:stretch>
        </p:blipFill>
        <p:spPr bwMode="auto">
          <a:xfrm>
            <a:off x="3538915" y="908650"/>
            <a:ext cx="823079" cy="972000"/>
          </a:xfrm>
          <a:prstGeom prst="rect">
            <a:avLst/>
          </a:prstGeom>
          <a:noFill/>
        </p:spPr>
      </p:pic>
      <p:pic>
        <p:nvPicPr>
          <p:cNvPr id="15" name="Bild 12" descr="http://www.alltron.ch/Portals/3/images/Team/phm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11430"/>
          <a:stretch>
            <a:fillRect/>
          </a:stretch>
        </p:blipFill>
        <p:spPr bwMode="auto">
          <a:xfrm>
            <a:off x="3538958" y="1970797"/>
            <a:ext cx="822993" cy="972000"/>
          </a:xfrm>
          <a:prstGeom prst="rect">
            <a:avLst/>
          </a:prstGeom>
          <a:noFill/>
        </p:spPr>
      </p:pic>
      <p:pic>
        <p:nvPicPr>
          <p:cNvPr id="16" name="Bild 13" descr="http://www.alltron.ch/Portals/3/images/Team/gp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t="6576" b="13413"/>
          <a:stretch>
            <a:fillRect/>
          </a:stretch>
        </p:blipFill>
        <p:spPr bwMode="auto">
          <a:xfrm>
            <a:off x="3494859" y="3032944"/>
            <a:ext cx="911191" cy="972000"/>
          </a:xfrm>
          <a:prstGeom prst="rect">
            <a:avLst/>
          </a:prstGeom>
          <a:noFill/>
        </p:spPr>
      </p:pic>
      <p:pic>
        <p:nvPicPr>
          <p:cNvPr id="17" name="Bild 14" descr="http://www.alltron.ch/Portals/3/images/Team/ska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t="7007"/>
          <a:stretch>
            <a:fillRect/>
          </a:stretch>
        </p:blipFill>
        <p:spPr bwMode="auto">
          <a:xfrm>
            <a:off x="3558490" y="4095092"/>
            <a:ext cx="783929" cy="972000"/>
          </a:xfrm>
          <a:prstGeom prst="rect">
            <a:avLst/>
          </a:prstGeom>
          <a:noFill/>
        </p:spPr>
      </p:pic>
      <p:sp>
        <p:nvSpPr>
          <p:cNvPr id="1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Brack.png"/>
          <p:cNvPicPr>
            <a:picLocks noChangeAspect="1"/>
          </p:cNvPicPr>
          <p:nvPr/>
        </p:nvPicPr>
        <p:blipFill>
          <a:blip r:embed="rId2" cstate="print">
            <a:lum/>
          </a:blip>
          <a:srcRect l="13259" r="6236" b="5687"/>
          <a:stretch>
            <a:fillRect/>
          </a:stretch>
        </p:blipFill>
        <p:spPr>
          <a:xfrm>
            <a:off x="4557172" y="1556740"/>
            <a:ext cx="4586828" cy="3239722"/>
          </a:xfrm>
          <a:prstGeom prst="rect">
            <a:avLst/>
          </a:prstGeom>
          <a:ln w="6350">
            <a:solidFill>
              <a:schemeClr val="accent2"/>
            </a:solidFill>
          </a:ln>
          <a:effectLst>
            <a:outerShdw blurRad="50800" dist="508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Brack Electronics AG</a:t>
            </a:r>
            <a:endParaRPr lang="de-CH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11450" y="1556740"/>
            <a:ext cx="3384549" cy="4679922"/>
          </a:xfrm>
        </p:spPr>
        <p:txBody>
          <a:bodyPr>
            <a:normAutofit/>
          </a:bodyPr>
          <a:lstStyle/>
          <a:p>
            <a:r>
              <a:rPr lang="de-CH" sz="1400" dirty="0" smtClean="0"/>
              <a:t>Beliefert Privat- und Geschäftskunden</a:t>
            </a:r>
          </a:p>
          <a:p>
            <a:pPr>
              <a:buNone/>
            </a:pPr>
            <a:endParaRPr lang="de-CH" sz="1400" dirty="0" smtClean="0"/>
          </a:p>
          <a:p>
            <a:pPr marL="180975" indent="-180975"/>
            <a:r>
              <a:rPr lang="de-CH" sz="1400" dirty="0" smtClean="0"/>
              <a:t>Next-Day-Lieferung</a:t>
            </a:r>
          </a:p>
          <a:p>
            <a:pPr marL="180975" indent="-180975"/>
            <a:endParaRPr lang="de-CH" sz="1400" dirty="0" smtClean="0"/>
          </a:p>
          <a:p>
            <a:pPr marL="180975" indent="-180975"/>
            <a:r>
              <a:rPr lang="de-CH" sz="1400" dirty="0" smtClean="0"/>
              <a:t>Telefonische Beratung und Support </a:t>
            </a:r>
          </a:p>
          <a:p>
            <a:pPr marL="180975" indent="-180975">
              <a:buNone/>
              <a:tabLst>
                <a:tab pos="179388" algn="l"/>
              </a:tabLst>
            </a:pPr>
            <a:r>
              <a:rPr lang="de-CH" sz="1400" dirty="0" smtClean="0"/>
              <a:t>	vor und nach dem Kauf </a:t>
            </a:r>
          </a:p>
          <a:p>
            <a:pPr marL="180975" indent="-180975">
              <a:buNone/>
            </a:pPr>
            <a:endParaRPr lang="de-CH" sz="1400" dirty="0" smtClean="0"/>
          </a:p>
          <a:p>
            <a:pPr marL="180975" indent="-180975">
              <a:tabLst>
                <a:tab pos="179388" algn="l"/>
              </a:tabLst>
            </a:pPr>
            <a:r>
              <a:rPr lang="de-CH" sz="1400" dirty="0" smtClean="0"/>
              <a:t>Betreibt seit 2009 zusätzlich das  </a:t>
            </a:r>
          </a:p>
          <a:p>
            <a:pPr marL="180975" indent="-180975">
              <a:buNone/>
              <a:tabLst>
                <a:tab pos="179388" algn="l"/>
              </a:tabLst>
            </a:pPr>
            <a:r>
              <a:rPr lang="de-CH" sz="1400" dirty="0" smtClean="0"/>
              <a:t>    Liveshopping-Portal DayDeal.ch</a:t>
            </a:r>
          </a:p>
          <a:p>
            <a:endParaRPr lang="de-CH" sz="1400" dirty="0" smtClean="0"/>
          </a:p>
          <a:p>
            <a:endParaRPr lang="de-CH" dirty="0"/>
          </a:p>
        </p:txBody>
      </p:sp>
      <p:pic>
        <p:nvPicPr>
          <p:cNvPr id="7" name="Grafik 6" descr="Brack.ch_rgb_rot_7cm_72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50" y="404580"/>
            <a:ext cx="2514600" cy="9525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480" y="3933070"/>
            <a:ext cx="3816530" cy="2175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5094"/>
          <a:stretch>
            <a:fillRect/>
          </a:stretch>
        </p:blipFill>
        <p:spPr bwMode="auto">
          <a:xfrm>
            <a:off x="6300240" y="3284980"/>
            <a:ext cx="1238250" cy="93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Sortimentsausrichtung</a:t>
            </a:r>
            <a:endParaRPr lang="de-CH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403559" y="4221110"/>
            <a:ext cx="5845835" cy="1800250"/>
            <a:chOff x="1430459" y="1845436"/>
            <a:chExt cx="6064208" cy="4281488"/>
          </a:xfrm>
        </p:grpSpPr>
        <p:sp>
          <p:nvSpPr>
            <p:cNvPr id="19" name="Freihandform 18"/>
            <p:cNvSpPr/>
            <p:nvPr/>
          </p:nvSpPr>
          <p:spPr>
            <a:xfrm>
              <a:off x="1430459" y="1845436"/>
              <a:ext cx="1955710" cy="4281488"/>
            </a:xfrm>
            <a:custGeom>
              <a:avLst/>
              <a:gdLst>
                <a:gd name="connsiteX0" fmla="*/ 0 w 1955710"/>
                <a:gd name="connsiteY0" fmla="*/ 195571 h 4281488"/>
                <a:gd name="connsiteX1" fmla="*/ 57282 w 1955710"/>
                <a:gd name="connsiteY1" fmla="*/ 57281 h 4281488"/>
                <a:gd name="connsiteX2" fmla="*/ 195572 w 1955710"/>
                <a:gd name="connsiteY2" fmla="*/ 0 h 4281488"/>
                <a:gd name="connsiteX3" fmla="*/ 1760139 w 1955710"/>
                <a:gd name="connsiteY3" fmla="*/ 0 h 4281488"/>
                <a:gd name="connsiteX4" fmla="*/ 1898429 w 1955710"/>
                <a:gd name="connsiteY4" fmla="*/ 57282 h 4281488"/>
                <a:gd name="connsiteX5" fmla="*/ 1955710 w 1955710"/>
                <a:gd name="connsiteY5" fmla="*/ 195572 h 4281488"/>
                <a:gd name="connsiteX6" fmla="*/ 1955710 w 1955710"/>
                <a:gd name="connsiteY6" fmla="*/ 4085917 h 4281488"/>
                <a:gd name="connsiteX7" fmla="*/ 1898429 w 1955710"/>
                <a:gd name="connsiteY7" fmla="*/ 4224207 h 4281488"/>
                <a:gd name="connsiteX8" fmla="*/ 1760139 w 1955710"/>
                <a:gd name="connsiteY8" fmla="*/ 4281488 h 4281488"/>
                <a:gd name="connsiteX9" fmla="*/ 195571 w 1955710"/>
                <a:gd name="connsiteY9" fmla="*/ 4281488 h 4281488"/>
                <a:gd name="connsiteX10" fmla="*/ 57281 w 1955710"/>
                <a:gd name="connsiteY10" fmla="*/ 4224206 h 4281488"/>
                <a:gd name="connsiteX11" fmla="*/ 0 w 1955710"/>
                <a:gd name="connsiteY11" fmla="*/ 4085916 h 4281488"/>
                <a:gd name="connsiteX12" fmla="*/ 0 w 1955710"/>
                <a:gd name="connsiteY12" fmla="*/ 195571 h 428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5710" h="4281488">
                  <a:moveTo>
                    <a:pt x="0" y="195571"/>
                  </a:moveTo>
                  <a:cubicBezTo>
                    <a:pt x="0" y="143702"/>
                    <a:pt x="20605" y="93958"/>
                    <a:pt x="57282" y="57281"/>
                  </a:cubicBezTo>
                  <a:cubicBezTo>
                    <a:pt x="93959" y="20604"/>
                    <a:pt x="143703" y="0"/>
                    <a:pt x="195572" y="0"/>
                  </a:cubicBezTo>
                  <a:lnTo>
                    <a:pt x="1760139" y="0"/>
                  </a:lnTo>
                  <a:cubicBezTo>
                    <a:pt x="1812008" y="0"/>
                    <a:pt x="1861752" y="20605"/>
                    <a:pt x="1898429" y="57282"/>
                  </a:cubicBezTo>
                  <a:cubicBezTo>
                    <a:pt x="1935106" y="93959"/>
                    <a:pt x="1955710" y="143703"/>
                    <a:pt x="1955710" y="195572"/>
                  </a:cubicBezTo>
                  <a:lnTo>
                    <a:pt x="1955710" y="4085917"/>
                  </a:lnTo>
                  <a:cubicBezTo>
                    <a:pt x="1955710" y="4137786"/>
                    <a:pt x="1935105" y="4187530"/>
                    <a:pt x="1898429" y="4224207"/>
                  </a:cubicBezTo>
                  <a:cubicBezTo>
                    <a:pt x="1861752" y="4260884"/>
                    <a:pt x="1812008" y="4281488"/>
                    <a:pt x="1760139" y="4281488"/>
                  </a:cubicBezTo>
                  <a:lnTo>
                    <a:pt x="195571" y="4281488"/>
                  </a:lnTo>
                  <a:cubicBezTo>
                    <a:pt x="143702" y="4281488"/>
                    <a:pt x="93958" y="4260883"/>
                    <a:pt x="57281" y="4224206"/>
                  </a:cubicBezTo>
                  <a:cubicBezTo>
                    <a:pt x="20604" y="4187529"/>
                    <a:pt x="0" y="4137785"/>
                    <a:pt x="0" y="4085916"/>
                  </a:cubicBezTo>
                  <a:lnTo>
                    <a:pt x="0" y="195571"/>
                  </a:lnTo>
                  <a:close/>
                </a:path>
              </a:pathLst>
            </a:custGeom>
            <a:gradFill>
              <a:gsLst>
                <a:gs pos="0">
                  <a:srgbClr val="818A8F"/>
                </a:gs>
                <a:gs pos="80000">
                  <a:schemeClr val="accent1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hade val="94000"/>
                    <a:satMod val="135000"/>
                  </a:schemeClr>
                </a:gs>
              </a:gsLst>
            </a:gradFill>
            <a:scene3d>
              <a:camera prst="orthographicFront"/>
              <a:lightRig rig="flat" dir="t"/>
            </a:scene3d>
            <a:sp3d extrusionH="76200" prstMaterial="plastic">
              <a:bevelT w="120900" h="88900"/>
              <a:bevelB w="88900" h="31750" prst="angle"/>
              <a:extrusionClr>
                <a:srgbClr val="818A8F"/>
              </a:extrusion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1847723" rIns="135128" bIns="991426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CH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IT-</a:t>
              </a:r>
              <a:r>
                <a:rPr lang="de-CH" kern="1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Hard</a:t>
              </a:r>
              <a:r>
                <a:rPr lang="de-CH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und Software</a:t>
              </a:r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3524576" y="1845436"/>
              <a:ext cx="1955710" cy="4281488"/>
            </a:xfrm>
            <a:custGeom>
              <a:avLst/>
              <a:gdLst>
                <a:gd name="connsiteX0" fmla="*/ 0 w 1955710"/>
                <a:gd name="connsiteY0" fmla="*/ 195571 h 4281488"/>
                <a:gd name="connsiteX1" fmla="*/ 57282 w 1955710"/>
                <a:gd name="connsiteY1" fmla="*/ 57281 h 4281488"/>
                <a:gd name="connsiteX2" fmla="*/ 195572 w 1955710"/>
                <a:gd name="connsiteY2" fmla="*/ 0 h 4281488"/>
                <a:gd name="connsiteX3" fmla="*/ 1760139 w 1955710"/>
                <a:gd name="connsiteY3" fmla="*/ 0 h 4281488"/>
                <a:gd name="connsiteX4" fmla="*/ 1898429 w 1955710"/>
                <a:gd name="connsiteY4" fmla="*/ 57282 h 4281488"/>
                <a:gd name="connsiteX5" fmla="*/ 1955710 w 1955710"/>
                <a:gd name="connsiteY5" fmla="*/ 195572 h 4281488"/>
                <a:gd name="connsiteX6" fmla="*/ 1955710 w 1955710"/>
                <a:gd name="connsiteY6" fmla="*/ 4085917 h 4281488"/>
                <a:gd name="connsiteX7" fmla="*/ 1898429 w 1955710"/>
                <a:gd name="connsiteY7" fmla="*/ 4224207 h 4281488"/>
                <a:gd name="connsiteX8" fmla="*/ 1760139 w 1955710"/>
                <a:gd name="connsiteY8" fmla="*/ 4281488 h 4281488"/>
                <a:gd name="connsiteX9" fmla="*/ 195571 w 1955710"/>
                <a:gd name="connsiteY9" fmla="*/ 4281488 h 4281488"/>
                <a:gd name="connsiteX10" fmla="*/ 57281 w 1955710"/>
                <a:gd name="connsiteY10" fmla="*/ 4224206 h 4281488"/>
                <a:gd name="connsiteX11" fmla="*/ 0 w 1955710"/>
                <a:gd name="connsiteY11" fmla="*/ 4085916 h 4281488"/>
                <a:gd name="connsiteX12" fmla="*/ 0 w 1955710"/>
                <a:gd name="connsiteY12" fmla="*/ 195571 h 428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5710" h="4281488">
                  <a:moveTo>
                    <a:pt x="0" y="195571"/>
                  </a:moveTo>
                  <a:cubicBezTo>
                    <a:pt x="0" y="143702"/>
                    <a:pt x="20605" y="93958"/>
                    <a:pt x="57282" y="57281"/>
                  </a:cubicBezTo>
                  <a:cubicBezTo>
                    <a:pt x="93959" y="20604"/>
                    <a:pt x="143703" y="0"/>
                    <a:pt x="195572" y="0"/>
                  </a:cubicBezTo>
                  <a:lnTo>
                    <a:pt x="1760139" y="0"/>
                  </a:lnTo>
                  <a:cubicBezTo>
                    <a:pt x="1812008" y="0"/>
                    <a:pt x="1861752" y="20605"/>
                    <a:pt x="1898429" y="57282"/>
                  </a:cubicBezTo>
                  <a:cubicBezTo>
                    <a:pt x="1935106" y="93959"/>
                    <a:pt x="1955710" y="143703"/>
                    <a:pt x="1955710" y="195572"/>
                  </a:cubicBezTo>
                  <a:lnTo>
                    <a:pt x="1955710" y="4085917"/>
                  </a:lnTo>
                  <a:cubicBezTo>
                    <a:pt x="1955710" y="4137786"/>
                    <a:pt x="1935105" y="4187530"/>
                    <a:pt x="1898429" y="4224207"/>
                  </a:cubicBezTo>
                  <a:cubicBezTo>
                    <a:pt x="1861752" y="4260884"/>
                    <a:pt x="1812008" y="4281488"/>
                    <a:pt x="1760139" y="4281488"/>
                  </a:cubicBezTo>
                  <a:lnTo>
                    <a:pt x="195571" y="4281488"/>
                  </a:lnTo>
                  <a:cubicBezTo>
                    <a:pt x="143702" y="4281488"/>
                    <a:pt x="93958" y="4260883"/>
                    <a:pt x="57281" y="4224206"/>
                  </a:cubicBezTo>
                  <a:cubicBezTo>
                    <a:pt x="20604" y="4187529"/>
                    <a:pt x="0" y="4137785"/>
                    <a:pt x="0" y="4085916"/>
                  </a:cubicBezTo>
                  <a:lnTo>
                    <a:pt x="0" y="19557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76200" prstMaterial="plastic">
              <a:bevelT w="120900" h="88900"/>
              <a:bevelB w="88900" h="31750" prst="angle"/>
              <a:extrusionClr>
                <a:srgbClr val="818A8F"/>
              </a:extrusion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1847723" rIns="135128" bIns="991426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CH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Unterhaltungs- </a:t>
              </a:r>
              <a:r>
                <a:rPr lang="de-CH" kern="1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elektronik</a:t>
              </a:r>
              <a:r>
                <a:rPr lang="de-CH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und Mobile</a:t>
              </a:r>
              <a:endParaRPr lang="de-CH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5538957" y="1845436"/>
              <a:ext cx="1955710" cy="4281488"/>
            </a:xfrm>
            <a:custGeom>
              <a:avLst/>
              <a:gdLst>
                <a:gd name="connsiteX0" fmla="*/ 0 w 1955710"/>
                <a:gd name="connsiteY0" fmla="*/ 195571 h 4281488"/>
                <a:gd name="connsiteX1" fmla="*/ 57282 w 1955710"/>
                <a:gd name="connsiteY1" fmla="*/ 57281 h 4281488"/>
                <a:gd name="connsiteX2" fmla="*/ 195572 w 1955710"/>
                <a:gd name="connsiteY2" fmla="*/ 0 h 4281488"/>
                <a:gd name="connsiteX3" fmla="*/ 1760139 w 1955710"/>
                <a:gd name="connsiteY3" fmla="*/ 0 h 4281488"/>
                <a:gd name="connsiteX4" fmla="*/ 1898429 w 1955710"/>
                <a:gd name="connsiteY4" fmla="*/ 57282 h 4281488"/>
                <a:gd name="connsiteX5" fmla="*/ 1955710 w 1955710"/>
                <a:gd name="connsiteY5" fmla="*/ 195572 h 4281488"/>
                <a:gd name="connsiteX6" fmla="*/ 1955710 w 1955710"/>
                <a:gd name="connsiteY6" fmla="*/ 4085917 h 4281488"/>
                <a:gd name="connsiteX7" fmla="*/ 1898429 w 1955710"/>
                <a:gd name="connsiteY7" fmla="*/ 4224207 h 4281488"/>
                <a:gd name="connsiteX8" fmla="*/ 1760139 w 1955710"/>
                <a:gd name="connsiteY8" fmla="*/ 4281488 h 4281488"/>
                <a:gd name="connsiteX9" fmla="*/ 195571 w 1955710"/>
                <a:gd name="connsiteY9" fmla="*/ 4281488 h 4281488"/>
                <a:gd name="connsiteX10" fmla="*/ 57281 w 1955710"/>
                <a:gd name="connsiteY10" fmla="*/ 4224206 h 4281488"/>
                <a:gd name="connsiteX11" fmla="*/ 0 w 1955710"/>
                <a:gd name="connsiteY11" fmla="*/ 4085916 h 4281488"/>
                <a:gd name="connsiteX12" fmla="*/ 0 w 1955710"/>
                <a:gd name="connsiteY12" fmla="*/ 195571 h 428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5710" h="4281488">
                  <a:moveTo>
                    <a:pt x="0" y="195571"/>
                  </a:moveTo>
                  <a:cubicBezTo>
                    <a:pt x="0" y="143702"/>
                    <a:pt x="20605" y="93958"/>
                    <a:pt x="57282" y="57281"/>
                  </a:cubicBezTo>
                  <a:cubicBezTo>
                    <a:pt x="93959" y="20604"/>
                    <a:pt x="143703" y="0"/>
                    <a:pt x="195572" y="0"/>
                  </a:cubicBezTo>
                  <a:lnTo>
                    <a:pt x="1760139" y="0"/>
                  </a:lnTo>
                  <a:cubicBezTo>
                    <a:pt x="1812008" y="0"/>
                    <a:pt x="1861752" y="20605"/>
                    <a:pt x="1898429" y="57282"/>
                  </a:cubicBezTo>
                  <a:cubicBezTo>
                    <a:pt x="1935106" y="93959"/>
                    <a:pt x="1955710" y="143703"/>
                    <a:pt x="1955710" y="195572"/>
                  </a:cubicBezTo>
                  <a:lnTo>
                    <a:pt x="1955710" y="4085917"/>
                  </a:lnTo>
                  <a:cubicBezTo>
                    <a:pt x="1955710" y="4137786"/>
                    <a:pt x="1935105" y="4187530"/>
                    <a:pt x="1898429" y="4224207"/>
                  </a:cubicBezTo>
                  <a:cubicBezTo>
                    <a:pt x="1861752" y="4260884"/>
                    <a:pt x="1812008" y="4281488"/>
                    <a:pt x="1760139" y="4281488"/>
                  </a:cubicBezTo>
                  <a:lnTo>
                    <a:pt x="195571" y="4281488"/>
                  </a:lnTo>
                  <a:cubicBezTo>
                    <a:pt x="143702" y="4281488"/>
                    <a:pt x="93958" y="4260883"/>
                    <a:pt x="57281" y="4224206"/>
                  </a:cubicBezTo>
                  <a:cubicBezTo>
                    <a:pt x="20604" y="4187529"/>
                    <a:pt x="0" y="4137785"/>
                    <a:pt x="0" y="4085916"/>
                  </a:cubicBezTo>
                  <a:lnTo>
                    <a:pt x="0" y="19557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76200" prstMaterial="plastic">
              <a:bevelT w="120900" h="88900"/>
              <a:bevelB w="88900" h="31750" prst="angle"/>
              <a:extrusionClr>
                <a:srgbClr val="818A8F"/>
              </a:extrusion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1847723" rIns="135128" bIns="991426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CH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Heim, Hobby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CH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</a:t>
              </a:r>
              <a:r>
                <a:rPr lang="de-CH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nd Freizeit</a:t>
              </a:r>
              <a:endParaRPr lang="de-CH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550" y="2708900"/>
            <a:ext cx="1884543" cy="143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30" y="2996940"/>
            <a:ext cx="1740792" cy="117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70" y="2564880"/>
            <a:ext cx="1339964" cy="161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240" y="2348850"/>
            <a:ext cx="1512210" cy="9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Grafik 25" descr="Brack.ch_rgb_rot_7cm_72dp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50" y="404580"/>
            <a:ext cx="2514600" cy="952500"/>
          </a:xfrm>
          <a:prstGeom prst="rect">
            <a:avLst/>
          </a:prstGeom>
        </p:spPr>
      </p:pic>
      <p:sp>
        <p:nvSpPr>
          <p:cNvPr id="1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Brack Business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© 2012 Competec Service AG             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683460" y="1485925"/>
            <a:ext cx="5832475" cy="3743325"/>
          </a:xfrm>
        </p:spPr>
        <p:txBody>
          <a:bodyPr/>
          <a:lstStyle/>
          <a:p>
            <a:r>
              <a:rPr lang="de-CH" dirty="0" smtClean="0"/>
              <a:t>Persönliche Beratung &amp;</a:t>
            </a:r>
            <a:br>
              <a:rPr lang="de-CH" dirty="0" smtClean="0"/>
            </a:br>
            <a:r>
              <a:rPr lang="de-CH" dirty="0" smtClean="0"/>
              <a:t>   Betreuung von Geschäftskunden</a:t>
            </a:r>
          </a:p>
          <a:p>
            <a:endParaRPr lang="de-CH" dirty="0" smtClean="0"/>
          </a:p>
          <a:p>
            <a:r>
              <a:rPr lang="de-CH" dirty="0" smtClean="0"/>
              <a:t>Projektlösungen</a:t>
            </a:r>
          </a:p>
          <a:p>
            <a:endParaRPr lang="de-CH" dirty="0" smtClean="0"/>
          </a:p>
          <a:p>
            <a:r>
              <a:rPr lang="de-CH" dirty="0" smtClean="0"/>
              <a:t>Logistische Dienstleistungen</a:t>
            </a:r>
          </a:p>
          <a:p>
            <a:endParaRPr lang="de-CH" dirty="0" smtClean="0"/>
          </a:p>
          <a:p>
            <a:r>
              <a:rPr lang="de-CH" dirty="0" smtClean="0"/>
              <a:t>Mitarbeitershops</a:t>
            </a:r>
          </a:p>
          <a:p>
            <a:endParaRPr lang="de-CH" dirty="0" smtClean="0"/>
          </a:p>
          <a:p>
            <a:r>
              <a:rPr lang="de-CH" dirty="0" smtClean="0"/>
              <a:t>Zertifizierungen von führenden </a:t>
            </a:r>
            <a:br>
              <a:rPr lang="de-CH" dirty="0" smtClean="0"/>
            </a:br>
            <a:r>
              <a:rPr lang="de-CH" dirty="0" smtClean="0"/>
              <a:t>   Herstellern</a:t>
            </a:r>
            <a:endParaRPr lang="de-DE" dirty="0"/>
          </a:p>
        </p:txBody>
      </p:sp>
      <p:pic>
        <p:nvPicPr>
          <p:cNvPr id="9" name="Picture 10" descr="http://info.brack.ch/Presse/medienmitteilungen/Logos/Business/Brack_business_Logo_4f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51" y="404580"/>
            <a:ext cx="2520349" cy="96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20" y="1484730"/>
            <a:ext cx="4389048" cy="395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Brack Electronics AG – Geschäftsleitung</a:t>
            </a:r>
            <a:endParaRPr lang="de-CH" dirty="0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683460" y="836640"/>
          <a:ext cx="7849090" cy="5616780"/>
        </p:xfrm>
        <a:graphic>
          <a:graphicData uri="http://schemas.openxmlformats.org/drawingml/2006/table">
            <a:tbl>
              <a:tblPr/>
              <a:tblGrid>
                <a:gridCol w="1827660"/>
                <a:gridCol w="6021430"/>
              </a:tblGrid>
              <a:tr h="112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4521" marR="6452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1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 b="1" dirty="0">
                          <a:latin typeface="Arial"/>
                          <a:ea typeface="Times New Roman"/>
                          <a:cs typeface="Times New Roman"/>
                        </a:rPr>
                        <a:t>Malte Polzin</a:t>
                      </a:r>
                      <a:endParaRPr lang="de-DE" sz="11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 dirty="0">
                          <a:latin typeface="Arial"/>
                          <a:ea typeface="Times New Roman"/>
                          <a:cs typeface="Times New Roman"/>
                        </a:rPr>
                        <a:t>Geschäftsführer</a:t>
                      </a:r>
                      <a:endParaRPr lang="de-DE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4521" marR="6452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80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Tahoma"/>
                      </a:endParaRPr>
                    </a:p>
                  </a:txBody>
                  <a:tcPr marL="64521" marR="6452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1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 b="1">
                          <a:latin typeface="Arial"/>
                          <a:ea typeface="Times New Roman"/>
                          <a:cs typeface="Times New Roman"/>
                        </a:rPr>
                        <a:t>Rolf Geisser</a:t>
                      </a:r>
                      <a:endParaRPr lang="de-DE" sz="11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>
                          <a:latin typeface="Arial"/>
                          <a:ea typeface="Times New Roman"/>
                          <a:cs typeface="Times New Roman"/>
                        </a:rPr>
                        <a:t>Leiter E-Commerce</a:t>
                      </a:r>
                      <a:endParaRPr lang="de-DE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4521" marR="6452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80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Tahoma"/>
                      </a:endParaRPr>
                    </a:p>
                  </a:txBody>
                  <a:tcPr marL="64521" marR="6452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1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 b="1">
                          <a:latin typeface="Arial"/>
                          <a:ea typeface="Times New Roman"/>
                          <a:cs typeface="Times New Roman"/>
                        </a:rPr>
                        <a:t>Martin Schlegel</a:t>
                      </a:r>
                      <a:endParaRPr lang="de-DE" sz="11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>
                          <a:latin typeface="Arial"/>
                          <a:ea typeface="Times New Roman"/>
                          <a:cs typeface="Times New Roman"/>
                        </a:rPr>
                        <a:t>Leiter Einkauf</a:t>
                      </a:r>
                      <a:endParaRPr lang="de-DE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4521" marR="6452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4521" marR="6452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1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 b="1" dirty="0">
                          <a:latin typeface="Arial"/>
                          <a:ea typeface="Times New Roman"/>
                          <a:cs typeface="Times New Roman"/>
                        </a:rPr>
                        <a:t>Andy Huber</a:t>
                      </a:r>
                      <a:endParaRPr lang="de-DE" sz="11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 dirty="0">
                          <a:latin typeface="Arial"/>
                          <a:ea typeface="Times New Roman"/>
                          <a:cs typeface="Times New Roman"/>
                        </a:rPr>
                        <a:t>Leiter Brack Business</a:t>
                      </a:r>
                      <a:endParaRPr lang="de-DE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4521" marR="6452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4521" marR="6452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1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 b="1" dirty="0">
                          <a:latin typeface="Arial"/>
                          <a:ea typeface="Times New Roman"/>
                          <a:cs typeface="Times New Roman"/>
                        </a:rPr>
                        <a:t>Marc Werlen</a:t>
                      </a:r>
                      <a:endParaRPr lang="de-DE" sz="11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 dirty="0">
                          <a:latin typeface="Arial"/>
                          <a:ea typeface="Times New Roman"/>
                          <a:cs typeface="Times New Roman"/>
                        </a:rPr>
                        <a:t>Leiter Marketing</a:t>
                      </a:r>
                      <a:endParaRPr lang="de-DE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4521" marR="6452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6090" name="Bild 20" descr="http://www.brack.ch/Portals/1/images/Team/rog.jpg"/>
          <p:cNvPicPr>
            <a:picLocks noChangeAspect="1" noChangeArrowheads="1"/>
          </p:cNvPicPr>
          <p:nvPr/>
        </p:nvPicPr>
        <p:blipFill>
          <a:blip r:embed="rId2" cstate="print"/>
          <a:srcRect t="10800" b="13599"/>
          <a:stretch>
            <a:fillRect/>
          </a:stretch>
        </p:blipFill>
        <p:spPr bwMode="auto">
          <a:xfrm>
            <a:off x="1331550" y="1988800"/>
            <a:ext cx="1000125" cy="1008140"/>
          </a:xfrm>
          <a:prstGeom prst="rect">
            <a:avLst/>
          </a:prstGeom>
          <a:noFill/>
        </p:spPr>
      </p:pic>
      <p:pic>
        <p:nvPicPr>
          <p:cNvPr id="46089" name="Bild 23" descr="http://www.brack.ch/Portals/1/images/Team/scm.jpg"/>
          <p:cNvPicPr>
            <a:picLocks noChangeAspect="1" noChangeArrowheads="1"/>
          </p:cNvPicPr>
          <p:nvPr/>
        </p:nvPicPr>
        <p:blipFill>
          <a:blip r:embed="rId3" cstate="print"/>
          <a:srcRect t="5400" b="18999"/>
          <a:stretch>
            <a:fillRect/>
          </a:stretch>
        </p:blipFill>
        <p:spPr bwMode="auto">
          <a:xfrm>
            <a:off x="1331550" y="3068950"/>
            <a:ext cx="1000125" cy="1008140"/>
          </a:xfrm>
          <a:prstGeom prst="rect">
            <a:avLst/>
          </a:prstGeom>
          <a:noFill/>
        </p:spPr>
      </p:pic>
      <p:pic>
        <p:nvPicPr>
          <p:cNvPr id="46087" name="Bild 17" descr="http://www.brack.ch/Portals/1/images/Team/mawe.jpg"/>
          <p:cNvPicPr>
            <a:picLocks noChangeAspect="1" noChangeArrowheads="1"/>
          </p:cNvPicPr>
          <p:nvPr/>
        </p:nvPicPr>
        <p:blipFill>
          <a:blip r:embed="rId4" cstate="print"/>
          <a:srcRect t="5400" b="18999"/>
          <a:stretch>
            <a:fillRect/>
          </a:stretch>
        </p:blipFill>
        <p:spPr bwMode="auto">
          <a:xfrm>
            <a:off x="1331550" y="5229250"/>
            <a:ext cx="1000125" cy="1008140"/>
          </a:xfrm>
          <a:prstGeom prst="rect">
            <a:avLst/>
          </a:prstGeom>
          <a:noFill/>
        </p:spPr>
      </p:pic>
      <p:pic>
        <p:nvPicPr>
          <p:cNvPr id="46091" name="Bild 15" descr="http://www.brack.ch/Portals/1/images/Team/map.jpg"/>
          <p:cNvPicPr>
            <a:picLocks noChangeAspect="1" noChangeArrowheads="1"/>
          </p:cNvPicPr>
          <p:nvPr/>
        </p:nvPicPr>
        <p:blipFill>
          <a:blip r:embed="rId5" cstate="print"/>
          <a:srcRect t="10800" b="13599"/>
          <a:stretch>
            <a:fillRect/>
          </a:stretch>
        </p:blipFill>
        <p:spPr bwMode="auto">
          <a:xfrm>
            <a:off x="1331550" y="908650"/>
            <a:ext cx="1000125" cy="1008140"/>
          </a:xfrm>
          <a:prstGeom prst="rect">
            <a:avLst/>
          </a:prstGeom>
          <a:noFill/>
        </p:spPr>
      </p:pic>
      <p:pic>
        <p:nvPicPr>
          <p:cNvPr id="46088" name="Bild 16" descr="http://www.brack.ch/Portals/1/images/Team/ah.jpg"/>
          <p:cNvPicPr>
            <a:picLocks noChangeAspect="1" noChangeArrowheads="1"/>
          </p:cNvPicPr>
          <p:nvPr/>
        </p:nvPicPr>
        <p:blipFill>
          <a:blip r:embed="rId6" cstate="print"/>
          <a:srcRect t="5400" b="18999"/>
          <a:stretch>
            <a:fillRect/>
          </a:stretch>
        </p:blipFill>
        <p:spPr bwMode="auto">
          <a:xfrm>
            <a:off x="1331550" y="4149100"/>
            <a:ext cx="1000125" cy="1008140"/>
          </a:xfrm>
          <a:prstGeom prst="rect">
            <a:avLst/>
          </a:prstGeom>
          <a:noFill/>
        </p:spPr>
      </p:pic>
      <p:pic>
        <p:nvPicPr>
          <p:cNvPr id="26" name="Grafik 25" descr="Brack.ch_rgb_rot_7cm_72dp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50" y="404580"/>
            <a:ext cx="2514600" cy="952500"/>
          </a:xfrm>
          <a:prstGeom prst="rect">
            <a:avLst/>
          </a:prstGeom>
        </p:spPr>
      </p:pic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Competec</a:t>
            </a:r>
            <a:r>
              <a:rPr lang="de-CH" dirty="0" smtClean="0"/>
              <a:t> Logistik AG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39440" y="1268700"/>
            <a:ext cx="3816792" cy="3743325"/>
          </a:xfrm>
        </p:spPr>
        <p:txBody>
          <a:bodyPr anchor="t" anchorCtr="0">
            <a:normAutofit/>
          </a:bodyPr>
          <a:lstStyle/>
          <a:p>
            <a:pPr marL="180975" indent="-180975"/>
            <a:r>
              <a:rPr lang="de-CH" dirty="0" smtClean="0"/>
              <a:t>Logistikdienstleister der Competec-Gruppe mit Sitz in Willisau</a:t>
            </a:r>
          </a:p>
          <a:p>
            <a:pPr marL="180975" indent="-180975"/>
            <a:endParaRPr lang="de-CH" dirty="0" smtClean="0"/>
          </a:p>
          <a:p>
            <a:pPr marL="180975" indent="-180975"/>
            <a:r>
              <a:rPr lang="de-CH" dirty="0" smtClean="0"/>
              <a:t>Über 650‘000 Pakete pro Jahr</a:t>
            </a:r>
          </a:p>
          <a:p>
            <a:pPr marL="180975" indent="-180975"/>
            <a:endParaRPr lang="de-CH" dirty="0" smtClean="0"/>
          </a:p>
          <a:p>
            <a:pPr marL="180975" indent="-180975"/>
            <a:r>
              <a:rPr lang="de-CH" dirty="0" smtClean="0"/>
              <a:t>Über 100 Mitarbeiter</a:t>
            </a:r>
          </a:p>
          <a:p>
            <a:pPr marL="180975" indent="-180975"/>
            <a:endParaRPr lang="de-CH" dirty="0" smtClean="0"/>
          </a:p>
          <a:p>
            <a:pPr marL="180975" indent="-180975"/>
            <a:r>
              <a:rPr lang="de-CH" dirty="0" smtClean="0"/>
              <a:t>Next-Day-Lieferung</a:t>
            </a:r>
            <a:br>
              <a:rPr lang="de-CH" dirty="0" smtClean="0"/>
            </a:br>
            <a:endParaRPr lang="de-CH" dirty="0" smtClean="0"/>
          </a:p>
          <a:p>
            <a:pPr marL="180975" indent="-180975"/>
            <a:r>
              <a:rPr lang="de-CH" dirty="0" smtClean="0"/>
              <a:t>Versand im Namen unserer Händler</a:t>
            </a:r>
          </a:p>
          <a:p>
            <a:pPr marL="180975" indent="-180975"/>
            <a:endParaRPr lang="de-CH" dirty="0" smtClean="0"/>
          </a:p>
          <a:p>
            <a:pPr marL="180975" indent="-180975"/>
            <a:r>
              <a:rPr lang="de-CH" dirty="0" smtClean="0"/>
              <a:t>Klimaneutraler Paketversand</a:t>
            </a:r>
            <a:endParaRPr lang="de-CH" dirty="0"/>
          </a:p>
        </p:txBody>
      </p:sp>
      <p:pic>
        <p:nvPicPr>
          <p:cNvPr id="8" name="Grafik 7" descr="DSC_7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1026" y="1268700"/>
            <a:ext cx="4752974" cy="316864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8514"/>
          <a:stretch>
            <a:fillRect/>
          </a:stretch>
        </p:blipFill>
        <p:spPr bwMode="auto">
          <a:xfrm>
            <a:off x="7550236" y="4509150"/>
            <a:ext cx="1593764" cy="194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Inhaltsplatzhalter 1"/>
          <p:cNvSpPr txBox="1">
            <a:spLocks/>
          </p:cNvSpPr>
          <p:nvPr/>
        </p:nvSpPr>
        <p:spPr>
          <a:xfrm>
            <a:off x="3779890" y="5301260"/>
            <a:ext cx="3744416" cy="1152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47D9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CH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René Fellmann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47D9F"/>
              </a:buClr>
              <a:buSzTx/>
              <a:buFont typeface="Wingdings" pitchFamily="2" charset="2"/>
              <a:buNone/>
              <a:tabLst/>
              <a:defRPr/>
            </a:pPr>
            <a:r>
              <a:rPr lang="de-CH" dirty="0" smtClean="0"/>
              <a:t>CEO</a:t>
            </a:r>
          </a:p>
        </p:txBody>
      </p:sp>
      <p:pic>
        <p:nvPicPr>
          <p:cNvPr id="9" name="Picture 2" descr="http://competec.ch.dedi1669.your-server.de/wp-content/uploads/2011/12/competeclogistiklogo-ct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8545" y="6121945"/>
            <a:ext cx="1714500" cy="485775"/>
          </a:xfrm>
          <a:prstGeom prst="rect">
            <a:avLst/>
          </a:prstGeom>
          <a:noFill/>
        </p:spPr>
      </p:pic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Engagement</a:t>
            </a: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2916238" y="1341438"/>
            <a:ext cx="5832475" cy="3743325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de-CH" sz="4300" b="1" dirty="0" smtClean="0"/>
              <a:t>Innovationsförderung</a:t>
            </a:r>
          </a:p>
          <a:p>
            <a:pPr>
              <a:lnSpc>
                <a:spcPct val="120000"/>
              </a:lnSpc>
              <a:buNone/>
            </a:pPr>
            <a:r>
              <a:rPr lang="de-CH" sz="3700" dirty="0" smtClean="0"/>
              <a:t>Neue </a:t>
            </a:r>
            <a:r>
              <a:rPr lang="de-CH" sz="3700" dirty="0"/>
              <a:t>Produkte und kreative Problemlösungen sind </a:t>
            </a:r>
            <a:r>
              <a:rPr lang="de-CH" sz="3700" dirty="0" err="1" smtClean="0"/>
              <a:t>fördernswert</a:t>
            </a:r>
            <a:endParaRPr lang="de-CH" sz="3700" dirty="0" smtClean="0"/>
          </a:p>
          <a:p>
            <a:pPr>
              <a:lnSpc>
                <a:spcPct val="120000"/>
              </a:lnSpc>
              <a:buNone/>
            </a:pPr>
            <a:endParaRPr lang="de-CH" sz="3700" dirty="0" smtClean="0"/>
          </a:p>
          <a:p>
            <a:pPr>
              <a:lnSpc>
                <a:spcPct val="120000"/>
              </a:lnSpc>
              <a:buNone/>
            </a:pPr>
            <a:r>
              <a:rPr lang="de-CH" sz="4300" b="1" dirty="0" smtClean="0"/>
              <a:t>Berufsbildung</a:t>
            </a:r>
          </a:p>
          <a:p>
            <a:pPr>
              <a:lnSpc>
                <a:spcPct val="120000"/>
              </a:lnSpc>
              <a:buNone/>
            </a:pPr>
            <a:r>
              <a:rPr lang="de-CH" sz="3700" dirty="0" smtClean="0"/>
              <a:t>Qualifizierte Berufsleute bilden die Grundlage für ein erfolgreiches Geschäft</a:t>
            </a:r>
          </a:p>
          <a:p>
            <a:pPr>
              <a:lnSpc>
                <a:spcPct val="120000"/>
              </a:lnSpc>
              <a:buNone/>
            </a:pPr>
            <a:endParaRPr lang="de-CH" sz="3700" dirty="0" smtClean="0"/>
          </a:p>
          <a:p>
            <a:pPr>
              <a:lnSpc>
                <a:spcPct val="120000"/>
              </a:lnSpc>
              <a:buNone/>
            </a:pPr>
            <a:r>
              <a:rPr lang="de-CH" sz="4300" b="1" dirty="0" smtClean="0"/>
              <a:t>Sportförderung</a:t>
            </a:r>
          </a:p>
          <a:p>
            <a:pPr>
              <a:lnSpc>
                <a:spcPct val="120000"/>
              </a:lnSpc>
              <a:buNone/>
            </a:pPr>
            <a:r>
              <a:rPr lang="de-CH" sz="3700" dirty="0" smtClean="0"/>
              <a:t>Unsere Ausbildung bietet jungen Talenten genügend Raum für eine Karriere im Leistungssport</a:t>
            </a:r>
          </a:p>
          <a:p>
            <a:pPr>
              <a:lnSpc>
                <a:spcPct val="120000"/>
              </a:lnSpc>
              <a:buNone/>
            </a:pPr>
            <a:endParaRPr lang="de-CH" sz="3700" dirty="0" smtClean="0"/>
          </a:p>
          <a:p>
            <a:pPr>
              <a:lnSpc>
                <a:spcPct val="120000"/>
              </a:lnSpc>
              <a:buNone/>
            </a:pPr>
            <a:r>
              <a:rPr lang="de-CH" sz="4300" b="1" dirty="0" smtClean="0"/>
              <a:t>Gesundheitsförderung</a:t>
            </a:r>
          </a:p>
          <a:p>
            <a:pPr>
              <a:lnSpc>
                <a:spcPct val="120000"/>
              </a:lnSpc>
              <a:buNone/>
            </a:pPr>
            <a:r>
              <a:rPr lang="de-CH" sz="3700" dirty="0" smtClean="0"/>
              <a:t>Wir motivieren unsere Mitarbeiter zu einem Lebensstil, der gesunde Ernährung, viel Bewegung und ein ausgewogenes Mass zwischen Arbeit und Entspannung fördert</a:t>
            </a:r>
          </a:p>
          <a:p>
            <a:pPr>
              <a:lnSpc>
                <a:spcPct val="120000"/>
              </a:lnSpc>
              <a:buNone/>
            </a:pPr>
            <a:endParaRPr lang="de-CH" sz="4300" dirty="0" smtClean="0"/>
          </a:p>
          <a:p>
            <a:pPr>
              <a:lnSpc>
                <a:spcPct val="120000"/>
              </a:lnSpc>
              <a:buNone/>
            </a:pPr>
            <a:r>
              <a:rPr lang="de-CH" sz="4300" b="1" dirty="0" smtClean="0"/>
              <a:t>Nachhaltigkeit</a:t>
            </a:r>
          </a:p>
          <a:p>
            <a:pPr>
              <a:lnSpc>
                <a:spcPct val="120000"/>
              </a:lnSpc>
              <a:buNone/>
            </a:pPr>
            <a:r>
              <a:rPr lang="de-CH" sz="3700" dirty="0" smtClean="0"/>
              <a:t>Bei allem, was wir tun, wollen wir unserer Umwelt Sorge tragen</a:t>
            </a:r>
          </a:p>
        </p:txBody>
      </p:sp>
      <p:pic>
        <p:nvPicPr>
          <p:cNvPr id="8" name="Grafik 7" descr="eifach-gsund-logo-4fbg-redesign-gro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520" y="3212970"/>
            <a:ext cx="869610" cy="862690"/>
          </a:xfrm>
          <a:prstGeom prst="rect">
            <a:avLst/>
          </a:prstGeom>
        </p:spPr>
      </p:pic>
      <p:pic>
        <p:nvPicPr>
          <p:cNvPr id="51202" name="Picture 2" descr="http://www.jsag.ch/download/Content/Projekte/swissolymp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480" y="2780910"/>
            <a:ext cx="1512472" cy="306275"/>
          </a:xfrm>
          <a:prstGeom prst="rect">
            <a:avLst/>
          </a:prstGeom>
          <a:noFill/>
        </p:spPr>
      </p:pic>
      <p:pic>
        <p:nvPicPr>
          <p:cNvPr id="12" name="Grafik 11" descr="atizo_logo_v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9363" y="1202442"/>
            <a:ext cx="664424" cy="498318"/>
          </a:xfrm>
          <a:prstGeom prst="rect">
            <a:avLst/>
          </a:prstGeom>
        </p:spPr>
      </p:pic>
      <p:pic>
        <p:nvPicPr>
          <p:cNvPr id="51204" name="Picture 4" descr="http://www.fr.ch/sfp/files/jpg8/logo_entreprises_form_deuts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520" y="1844780"/>
            <a:ext cx="792110" cy="792110"/>
          </a:xfrm>
          <a:prstGeom prst="rect">
            <a:avLst/>
          </a:prstGeom>
          <a:noFill/>
        </p:spPr>
      </p:pic>
      <p:sp>
        <p:nvSpPr>
          <p:cNvPr id="14" name="Rechteck 13"/>
          <p:cNvSpPr/>
          <p:nvPr/>
        </p:nvSpPr>
        <p:spPr>
          <a:xfrm>
            <a:off x="971500" y="4365130"/>
            <a:ext cx="1152160" cy="6583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200" dirty="0" smtClean="0">
                <a:solidFill>
                  <a:schemeClr val="bg2"/>
                </a:solidFill>
              </a:rPr>
              <a:t>Wer ist Competec?</a:t>
            </a:r>
            <a:endParaRPr lang="de-CH" sz="2200" dirty="0">
              <a:solidFill>
                <a:schemeClr val="bg2"/>
              </a:solidFill>
            </a:endParaRPr>
          </a:p>
        </p:txBody>
      </p:sp>
      <p:pic>
        <p:nvPicPr>
          <p:cNvPr id="3" name="Grafik 2" descr="Brack.ch_rgb_rot_7cm_72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540" y="2060810"/>
            <a:ext cx="2514600" cy="487841"/>
          </a:xfrm>
          <a:prstGeom prst="rect">
            <a:avLst/>
          </a:prstGeom>
        </p:spPr>
      </p:pic>
      <p:pic>
        <p:nvPicPr>
          <p:cNvPr id="4" name="Grafik 3" descr="Brack.ch_rgb_rot_7cm_72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20" y="2780910"/>
            <a:ext cx="1650480" cy="625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Lehrbetrieb </a:t>
            </a:r>
            <a:r>
              <a:rPr lang="de-CH" dirty="0" err="1" smtClean="0"/>
              <a:t>Competec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1188" y="1125408"/>
            <a:ext cx="3672771" cy="4103842"/>
          </a:xfrm>
        </p:spPr>
        <p:txBody>
          <a:bodyPr>
            <a:normAutofit/>
          </a:bodyPr>
          <a:lstStyle/>
          <a:p>
            <a:pPr marL="180975" indent="-180975"/>
            <a:r>
              <a:rPr lang="de-CH" dirty="0" smtClean="0"/>
              <a:t>35 Lehrlinge</a:t>
            </a:r>
          </a:p>
          <a:p>
            <a:pPr marL="180975" indent="-180975"/>
            <a:endParaRPr lang="de-CH" dirty="0" smtClean="0"/>
          </a:p>
          <a:p>
            <a:pPr marL="180975" indent="-180975"/>
            <a:r>
              <a:rPr lang="de-CH" dirty="0" smtClean="0"/>
              <a:t>Unsere Lehrberufe:</a:t>
            </a:r>
            <a:br>
              <a:rPr lang="de-CH" dirty="0" smtClean="0"/>
            </a:br>
            <a:r>
              <a:rPr lang="de-CH" dirty="0" err="1" smtClean="0"/>
              <a:t>Mediamatiker</a:t>
            </a:r>
            <a:r>
              <a:rPr lang="de-CH" dirty="0" smtClean="0"/>
              <a:t> EFZ</a:t>
            </a:r>
            <a:br>
              <a:rPr lang="de-CH" dirty="0" smtClean="0"/>
            </a:br>
            <a:r>
              <a:rPr lang="de-CH" dirty="0" smtClean="0"/>
              <a:t>Informatiker (</a:t>
            </a:r>
            <a:r>
              <a:rPr lang="de-CH" dirty="0" err="1" smtClean="0"/>
              <a:t>Supporter</a:t>
            </a:r>
            <a:r>
              <a:rPr lang="de-CH" dirty="0" smtClean="0"/>
              <a:t>) EFZ</a:t>
            </a:r>
            <a:br>
              <a:rPr lang="de-CH" dirty="0" smtClean="0"/>
            </a:br>
            <a:r>
              <a:rPr lang="de-CH" dirty="0" smtClean="0"/>
              <a:t>Informatiker (</a:t>
            </a:r>
            <a:r>
              <a:rPr lang="de-CH" dirty="0" err="1" smtClean="0"/>
              <a:t>Applikationsentw</a:t>
            </a:r>
            <a:r>
              <a:rPr lang="de-CH" dirty="0" smtClean="0"/>
              <a:t>.) EFZ</a:t>
            </a:r>
            <a:br>
              <a:rPr lang="de-CH" dirty="0" smtClean="0"/>
            </a:br>
            <a:r>
              <a:rPr lang="de-CH" dirty="0" smtClean="0"/>
              <a:t>Logistiker (Lager) EFZ</a:t>
            </a:r>
          </a:p>
          <a:p>
            <a:pPr marL="180975" indent="-180975">
              <a:buNone/>
            </a:pPr>
            <a:endParaRPr lang="de-CH" dirty="0" smtClean="0"/>
          </a:p>
          <a:p>
            <a:pPr marL="180975" indent="-180975">
              <a:tabLst>
                <a:tab pos="177800" algn="l"/>
              </a:tabLst>
            </a:pPr>
            <a:r>
              <a:rPr lang="de-CH" dirty="0" smtClean="0"/>
              <a:t>Als leistungssportfreundlicher Lehrbetrieb von Swiss </a:t>
            </a:r>
            <a:r>
              <a:rPr lang="de-CH" dirty="0" err="1" smtClean="0"/>
              <a:t>Olympic</a:t>
            </a:r>
            <a:r>
              <a:rPr lang="de-CH" dirty="0" smtClean="0"/>
              <a:t> ausgezeichnet</a:t>
            </a:r>
          </a:p>
          <a:p>
            <a:pPr marL="180975" indent="-180975">
              <a:tabLst>
                <a:tab pos="177800" algn="l"/>
              </a:tabLst>
            </a:pPr>
            <a:endParaRPr lang="de-CH" dirty="0" smtClean="0"/>
          </a:p>
          <a:p>
            <a:pPr marL="180975" indent="-180975"/>
            <a:r>
              <a:rPr lang="de-CH" dirty="0" smtClean="0"/>
              <a:t>Verbundpartner von </a:t>
            </a:r>
          </a:p>
          <a:p>
            <a:pPr marL="180975" indent="-180975">
              <a:buNone/>
              <a:tabLst>
                <a:tab pos="179388" algn="l"/>
              </a:tabLst>
            </a:pPr>
            <a:r>
              <a:rPr lang="de-CH" dirty="0" smtClean="0"/>
              <a:t>	Berufsbildungplus.ch</a:t>
            </a:r>
          </a:p>
        </p:txBody>
      </p:sp>
      <p:pic>
        <p:nvPicPr>
          <p:cNvPr id="2056" name="Picture 8" descr="http://www.berufsbildungplus.ch/fileadmin/user_upload/Dokumente/kampagne/logos/BBP_Partner_Pos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0" y="2276840"/>
            <a:ext cx="4211950" cy="358464"/>
          </a:xfrm>
          <a:prstGeom prst="rect">
            <a:avLst/>
          </a:prstGeom>
          <a:noFill/>
        </p:spPr>
      </p:pic>
      <p:pic>
        <p:nvPicPr>
          <p:cNvPr id="12" name="Grafik 11" descr="Lehrlinge_201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1785" y="2852920"/>
            <a:ext cx="6102215" cy="4005080"/>
          </a:xfrm>
          <a:prstGeom prst="rect">
            <a:avLst/>
          </a:prstGeom>
        </p:spPr>
      </p:pic>
      <p:pic>
        <p:nvPicPr>
          <p:cNvPr id="20482" name="Picture 2" descr="http://competec.ch.dedi1669.your-server.de/wp-content/uploads/2012/01/Vignette_d-150x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90" y="620610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Umweltverantwortung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1189" y="1341438"/>
            <a:ext cx="3456741" cy="37433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CH" sz="1400" dirty="0" smtClean="0"/>
              <a:t>CO</a:t>
            </a:r>
            <a:r>
              <a:rPr lang="de-CH" sz="1400" baseline="-25000" dirty="0" smtClean="0"/>
              <a:t>2</a:t>
            </a:r>
            <a:r>
              <a:rPr lang="de-CH" sz="1400" dirty="0" smtClean="0"/>
              <a:t> -Bilanz verbessern</a:t>
            </a:r>
          </a:p>
          <a:p>
            <a:pPr>
              <a:lnSpc>
                <a:spcPct val="110000"/>
              </a:lnSpc>
            </a:pPr>
            <a:endParaRPr lang="de-CH" sz="1400" dirty="0" smtClean="0"/>
          </a:p>
          <a:p>
            <a:pPr>
              <a:lnSpc>
                <a:spcPct val="110000"/>
              </a:lnSpc>
            </a:pPr>
            <a:r>
              <a:rPr lang="de-CH" sz="1400" dirty="0" smtClean="0"/>
              <a:t>Entsorgung und Verkehr optimieren</a:t>
            </a:r>
          </a:p>
          <a:p>
            <a:pPr>
              <a:lnSpc>
                <a:spcPct val="110000"/>
              </a:lnSpc>
            </a:pPr>
            <a:endParaRPr lang="de-CH" sz="1400" dirty="0" smtClean="0"/>
          </a:p>
          <a:p>
            <a:pPr>
              <a:lnSpc>
                <a:spcPct val="110000"/>
              </a:lnSpc>
            </a:pPr>
            <a:r>
              <a:rPr lang="de-CH" sz="1400" dirty="0" smtClean="0"/>
              <a:t>Hersteller einbinden</a:t>
            </a:r>
          </a:p>
          <a:p>
            <a:pPr>
              <a:lnSpc>
                <a:spcPct val="110000"/>
              </a:lnSpc>
            </a:pPr>
            <a:endParaRPr lang="de-CH" sz="1400" dirty="0" smtClean="0"/>
          </a:p>
          <a:p>
            <a:pPr>
              <a:lnSpc>
                <a:spcPct val="110000"/>
              </a:lnSpc>
            </a:pPr>
            <a:r>
              <a:rPr lang="de-CH" sz="1400" dirty="0" smtClean="0"/>
              <a:t>Mitarbeiter sensibilisieren</a:t>
            </a:r>
          </a:p>
          <a:p>
            <a:pPr>
              <a:lnSpc>
                <a:spcPct val="110000"/>
              </a:lnSpc>
            </a:pPr>
            <a:endParaRPr lang="de-CH" sz="1400" dirty="0" smtClean="0"/>
          </a:p>
          <a:p>
            <a:pPr>
              <a:lnSpc>
                <a:spcPct val="110000"/>
              </a:lnSpc>
            </a:pPr>
            <a:r>
              <a:rPr lang="de-CH" sz="1400" dirty="0" smtClean="0"/>
              <a:t>Vorreiter im EDV-Versandhandel </a:t>
            </a:r>
          </a:p>
          <a:p>
            <a:pPr>
              <a:lnSpc>
                <a:spcPct val="110000"/>
              </a:lnSpc>
              <a:buNone/>
              <a:tabLst>
                <a:tab pos="179388" algn="l"/>
              </a:tabLst>
            </a:pPr>
            <a:r>
              <a:rPr lang="de-CH" sz="1400" dirty="0" smtClean="0"/>
              <a:t>	(CO</a:t>
            </a:r>
            <a:r>
              <a:rPr lang="de-CH" sz="1400" baseline="-25000" dirty="0" smtClean="0"/>
              <a:t>2</a:t>
            </a:r>
            <a:r>
              <a:rPr lang="de-CH" sz="1400" dirty="0" smtClean="0"/>
              <a:t> -neutraler Versand seit 04/09)</a:t>
            </a:r>
          </a:p>
          <a:p>
            <a:pPr>
              <a:lnSpc>
                <a:spcPct val="110000"/>
              </a:lnSpc>
              <a:buNone/>
              <a:tabLst>
                <a:tab pos="179388" algn="l"/>
              </a:tabLst>
            </a:pPr>
            <a:endParaRPr lang="de-CH" sz="1400" dirty="0" smtClean="0"/>
          </a:p>
          <a:p>
            <a:pPr>
              <a:lnSpc>
                <a:spcPct val="110000"/>
              </a:lnSpc>
            </a:pPr>
            <a:r>
              <a:rPr lang="de-CH" sz="1400" dirty="0" smtClean="0"/>
              <a:t>100% „Flussperle“-Naturstrom </a:t>
            </a:r>
          </a:p>
          <a:p>
            <a:pPr>
              <a:lnSpc>
                <a:spcPct val="110000"/>
              </a:lnSpc>
              <a:buNone/>
              <a:tabLst>
                <a:tab pos="179388" algn="l"/>
              </a:tabLst>
            </a:pPr>
            <a:r>
              <a:rPr lang="de-CH" sz="1400" dirty="0" smtClean="0"/>
              <a:t>	der AEW Energie AG</a:t>
            </a:r>
          </a:p>
        </p:txBody>
      </p:sp>
      <p:pic>
        <p:nvPicPr>
          <p:cNvPr id="3074" name="Picture 2" descr="J:\Bilder\istockphoto\Nach_Suchbegriff\Frau_Jongliert_Äpfel.jpg"/>
          <p:cNvPicPr>
            <a:picLocks noChangeAspect="1" noChangeArrowheads="1"/>
          </p:cNvPicPr>
          <p:nvPr/>
        </p:nvPicPr>
        <p:blipFill>
          <a:blip r:embed="rId3" cstate="print"/>
          <a:srcRect r="2640"/>
          <a:stretch>
            <a:fillRect/>
          </a:stretch>
        </p:blipFill>
        <p:spPr bwMode="auto">
          <a:xfrm>
            <a:off x="4284662" y="1341437"/>
            <a:ext cx="4859338" cy="3743325"/>
          </a:xfrm>
          <a:prstGeom prst="rect">
            <a:avLst/>
          </a:prstGeom>
          <a:noFill/>
        </p:spPr>
      </p:pic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200" dirty="0" smtClean="0">
                <a:solidFill>
                  <a:schemeClr val="bg2"/>
                </a:solidFill>
              </a:rPr>
              <a:t>Das neue Logistikzentrum</a:t>
            </a:r>
            <a:endParaRPr lang="de-CH" sz="2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Neues Logistikzentrum </a:t>
            </a:r>
            <a:r>
              <a:rPr lang="de-CH" dirty="0" err="1" smtClean="0"/>
              <a:t>Willisau</a:t>
            </a:r>
            <a:endParaRPr lang="de-CH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11189" y="1341438"/>
            <a:ext cx="3384550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1800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Grafik 9" descr="IMAG0264.jpg"/>
          <p:cNvPicPr>
            <a:picLocks noChangeAspect="1"/>
          </p:cNvPicPr>
          <p:nvPr/>
        </p:nvPicPr>
        <p:blipFill>
          <a:blip r:embed="rId2" cstate="print"/>
          <a:srcRect l="8470" t="40527" r="7562" b="17873"/>
          <a:stretch>
            <a:fillRect/>
          </a:stretch>
        </p:blipFill>
        <p:spPr>
          <a:xfrm>
            <a:off x="4284663" y="3645030"/>
            <a:ext cx="4859337" cy="1439733"/>
          </a:xfrm>
          <a:prstGeom prst="rect">
            <a:avLst/>
          </a:prstGeom>
        </p:spPr>
      </p:pic>
      <p:pic>
        <p:nvPicPr>
          <p:cNvPr id="1028" name="Picture 4" descr="I:\Logistik\Bilder_Willisau\Willisau_Umbauarbeiten\Modul_6_Hochregallager\IMAG0218.jpg"/>
          <p:cNvPicPr>
            <a:picLocks noChangeAspect="1" noChangeArrowheads="1"/>
          </p:cNvPicPr>
          <p:nvPr/>
        </p:nvPicPr>
        <p:blipFill>
          <a:blip r:embed="rId3" cstate="print"/>
          <a:srcRect r="16071"/>
          <a:stretch>
            <a:fillRect/>
          </a:stretch>
        </p:blipFill>
        <p:spPr bwMode="auto">
          <a:xfrm>
            <a:off x="6047973" y="1341437"/>
            <a:ext cx="3096430" cy="2206379"/>
          </a:xfrm>
          <a:prstGeom prst="rect">
            <a:avLst/>
          </a:prstGeom>
          <a:noFill/>
        </p:spPr>
      </p:pic>
      <p:pic>
        <p:nvPicPr>
          <p:cNvPr id="9" name="Grafik 8" descr="Logisti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8825" y="1338660"/>
            <a:ext cx="1655100" cy="2206800"/>
          </a:xfrm>
          <a:prstGeom prst="rect">
            <a:avLst/>
          </a:prstGeom>
        </p:spPr>
      </p:pic>
      <p:sp>
        <p:nvSpPr>
          <p:cNvPr id="11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1189" y="1341438"/>
            <a:ext cx="3600761" cy="4607912"/>
          </a:xfrm>
        </p:spPr>
        <p:txBody>
          <a:bodyPr>
            <a:noAutofit/>
          </a:bodyPr>
          <a:lstStyle/>
          <a:p>
            <a:pPr marL="180975" indent="-180975">
              <a:lnSpc>
                <a:spcPct val="110000"/>
              </a:lnSpc>
            </a:pPr>
            <a:r>
              <a:rPr lang="de-CH" sz="1400" b="1" dirty="0" smtClean="0"/>
              <a:t>Beweggründe</a:t>
            </a:r>
            <a:r>
              <a:rPr lang="de-CH" sz="1400" dirty="0" smtClean="0"/>
              <a:t/>
            </a:r>
            <a:br>
              <a:rPr lang="de-CH" sz="1400" dirty="0" smtClean="0"/>
            </a:br>
            <a:r>
              <a:rPr lang="de-CH" sz="1400" dirty="0" smtClean="0"/>
              <a:t>Akuter Platzmangel in </a:t>
            </a:r>
            <a:r>
              <a:rPr lang="de-CH" sz="1400" dirty="0" err="1" smtClean="0"/>
              <a:t>Mägenwil</a:t>
            </a:r>
            <a:r>
              <a:rPr lang="de-CH" sz="1400" dirty="0" smtClean="0"/>
              <a:t/>
            </a:r>
            <a:br>
              <a:rPr lang="de-CH" sz="1400" dirty="0" smtClean="0"/>
            </a:br>
            <a:r>
              <a:rPr lang="de-CH" sz="1400" dirty="0" smtClean="0"/>
              <a:t>Neubau wäre zu lange gegangen</a:t>
            </a:r>
            <a:br>
              <a:rPr lang="de-CH" sz="1400" dirty="0" smtClean="0"/>
            </a:br>
            <a:r>
              <a:rPr lang="de-CH" sz="1400" dirty="0" smtClean="0"/>
              <a:t>Reduktion der Komplexität</a:t>
            </a:r>
            <a:br>
              <a:rPr lang="de-CH" sz="1400" dirty="0" smtClean="0"/>
            </a:br>
            <a:endParaRPr lang="de-CH" sz="1400" dirty="0" smtClean="0"/>
          </a:p>
          <a:p>
            <a:pPr marL="180975" indent="-180975">
              <a:lnSpc>
                <a:spcPct val="110000"/>
              </a:lnSpc>
            </a:pPr>
            <a:r>
              <a:rPr lang="de-CH" sz="1400" b="1" dirty="0" smtClean="0"/>
              <a:t>Umnutzung</a:t>
            </a:r>
            <a:r>
              <a:rPr lang="de-CH" sz="1400" dirty="0" smtClean="0"/>
              <a:t/>
            </a:r>
            <a:br>
              <a:rPr lang="de-CH" sz="1400" dirty="0" smtClean="0"/>
            </a:br>
            <a:r>
              <a:rPr lang="de-CH" sz="1400" dirty="0" smtClean="0"/>
              <a:t>Ehem. LEGO-Produktionsstandort</a:t>
            </a:r>
            <a:br>
              <a:rPr lang="de-CH" sz="1400" dirty="0" smtClean="0"/>
            </a:br>
            <a:r>
              <a:rPr lang="de-CH" sz="1400" dirty="0" smtClean="0"/>
              <a:t>Erworben Jan. 2011 durch Competec</a:t>
            </a:r>
            <a:br>
              <a:rPr lang="de-CH" sz="1400" dirty="0" smtClean="0"/>
            </a:br>
            <a:r>
              <a:rPr lang="de-CH" sz="1400" dirty="0" smtClean="0"/>
              <a:t>September :Beginn Umbau</a:t>
            </a:r>
            <a:br>
              <a:rPr lang="de-CH" sz="1400" dirty="0" smtClean="0"/>
            </a:br>
            <a:r>
              <a:rPr lang="de-CH" sz="1400" dirty="0" smtClean="0"/>
              <a:t>Mitarbeiterschulungen</a:t>
            </a:r>
            <a:br>
              <a:rPr lang="de-CH" sz="1400" dirty="0" smtClean="0"/>
            </a:br>
            <a:r>
              <a:rPr lang="de-CH" sz="1400" dirty="0" smtClean="0"/>
              <a:t>Lagerverwaltungs-Software</a:t>
            </a:r>
            <a:br>
              <a:rPr lang="de-CH" sz="1400" dirty="0" smtClean="0"/>
            </a:br>
            <a:r>
              <a:rPr lang="de-CH" sz="1400" dirty="0" smtClean="0"/>
              <a:t>Februar : Beginn Umzug</a:t>
            </a:r>
            <a:br>
              <a:rPr lang="de-CH" sz="1400" dirty="0" smtClean="0"/>
            </a:br>
            <a:r>
              <a:rPr lang="de-CH" sz="1400" dirty="0" smtClean="0"/>
              <a:t>April: Inbetriebnahme Gewerke</a:t>
            </a:r>
            <a:br>
              <a:rPr lang="de-CH" sz="1400" dirty="0" smtClean="0"/>
            </a:br>
            <a:endParaRPr lang="de-CH" sz="1400" dirty="0" smtClean="0"/>
          </a:p>
          <a:p>
            <a:pPr marL="180975" indent="-180975">
              <a:lnSpc>
                <a:spcPct val="110000"/>
              </a:lnSpc>
            </a:pPr>
            <a:r>
              <a:rPr lang="de-CH" sz="1400" b="1" dirty="0" smtClean="0"/>
              <a:t>Aktueller Stand</a:t>
            </a:r>
            <a:r>
              <a:rPr lang="de-CH" sz="1400" dirty="0" smtClean="0"/>
              <a:t/>
            </a:r>
            <a:br>
              <a:rPr lang="de-CH" sz="1400" dirty="0" smtClean="0"/>
            </a:br>
            <a:r>
              <a:rPr lang="de-CH" sz="1400" dirty="0" smtClean="0"/>
              <a:t>Umzug vollständig abgeschlossen</a:t>
            </a:r>
            <a:br>
              <a:rPr lang="de-CH" sz="1400" dirty="0" smtClean="0"/>
            </a:br>
            <a:r>
              <a:rPr lang="de-CH" sz="1400" dirty="0" smtClean="0"/>
              <a:t>Optimierung der Anlagenleistung</a:t>
            </a:r>
            <a:br>
              <a:rPr lang="de-CH" sz="1400" dirty="0" smtClean="0"/>
            </a:br>
            <a:r>
              <a:rPr lang="de-CH" sz="1400" dirty="0" smtClean="0"/>
              <a:t>Stabilisierung der Lieferquote</a:t>
            </a:r>
          </a:p>
          <a:p>
            <a:pPr marL="180975" indent="-180975">
              <a:lnSpc>
                <a:spcPct val="110000"/>
              </a:lnSpc>
            </a:pPr>
            <a:endParaRPr lang="de-CH" sz="1400" dirty="0" smtClean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Lageplan</a:t>
            </a:r>
            <a:endParaRPr lang="de-CH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11189" y="1341438"/>
            <a:ext cx="3384550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1800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Grafik 12" descr="schem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383" y="980660"/>
            <a:ext cx="8175234" cy="4896680"/>
          </a:xfrm>
          <a:prstGeom prst="rect">
            <a:avLst/>
          </a:prstGeom>
        </p:spPr>
      </p:pic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Autostore</a:t>
            </a:r>
            <a:endParaRPr lang="de-CH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11189" y="1341438"/>
            <a:ext cx="3384550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1800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1450" y="1340710"/>
            <a:ext cx="3024420" cy="3743325"/>
          </a:xfrm>
        </p:spPr>
        <p:txBody>
          <a:bodyPr>
            <a:normAutofit lnSpcReduction="10000"/>
          </a:bodyPr>
          <a:lstStyle/>
          <a:p>
            <a:endParaRPr lang="de-DE" sz="1400" dirty="0" smtClean="0"/>
          </a:p>
          <a:p>
            <a:pPr marL="180975" indent="-180975"/>
            <a:r>
              <a:rPr lang="de-DE" dirty="0" smtClean="0"/>
              <a:t>46×37 m Grundfläche </a:t>
            </a:r>
          </a:p>
          <a:p>
            <a:pPr marL="180975" indent="-180975"/>
            <a:r>
              <a:rPr lang="de-DE" dirty="0" smtClean="0"/>
              <a:t>70 Roboter </a:t>
            </a:r>
          </a:p>
          <a:p>
            <a:pPr marL="180975" indent="-180975"/>
            <a:r>
              <a:rPr lang="de-DE" dirty="0" smtClean="0"/>
              <a:t>Zum Start 62‘000 Behälter </a:t>
            </a:r>
            <a:br>
              <a:rPr lang="de-DE" dirty="0" smtClean="0"/>
            </a:br>
            <a:r>
              <a:rPr lang="de-DE" dirty="0" smtClean="0"/>
              <a:t>    (max. 86’500)</a:t>
            </a:r>
          </a:p>
          <a:p>
            <a:pPr marL="180975" indent="-180975"/>
            <a:r>
              <a:rPr lang="de-CH" dirty="0" smtClean="0"/>
              <a:t>25 Ports zum Ein-/Auslagern</a:t>
            </a:r>
            <a:endParaRPr lang="de-DE" dirty="0" smtClean="0"/>
          </a:p>
          <a:p>
            <a:pPr marL="180975" indent="-180975">
              <a:buNone/>
            </a:pPr>
            <a:endParaRPr lang="de-DE" dirty="0" smtClean="0"/>
          </a:p>
          <a:p>
            <a:pPr marL="180975" indent="-180975"/>
            <a:r>
              <a:rPr lang="de-CH" dirty="0" smtClean="0"/>
              <a:t>Kompaktes Lagersystem</a:t>
            </a:r>
          </a:p>
          <a:p>
            <a:pPr marL="180975" indent="-180975"/>
            <a:r>
              <a:rPr lang="de-CH" dirty="0" smtClean="0"/>
              <a:t>Ausbaubar</a:t>
            </a:r>
            <a:endParaRPr lang="de-DE" dirty="0" smtClean="0"/>
          </a:p>
          <a:p>
            <a:pPr marL="180975" indent="-180975"/>
            <a:r>
              <a:rPr lang="de-DE" dirty="0" smtClean="0"/>
              <a:t>Kommissionieren von Kleinteilen </a:t>
            </a:r>
            <a:br>
              <a:rPr lang="de-DE" dirty="0" smtClean="0"/>
            </a:br>
            <a:r>
              <a:rPr lang="de-DE" dirty="0" smtClean="0"/>
              <a:t>bis 40×60 cm </a:t>
            </a:r>
            <a:r>
              <a:rPr lang="de-DE" dirty="0" err="1" smtClean="0"/>
              <a:t>Grösse</a:t>
            </a:r>
            <a:r>
              <a:rPr lang="de-DE" dirty="0" smtClean="0"/>
              <a:t> </a:t>
            </a:r>
          </a:p>
          <a:p>
            <a:pPr marL="180975" indent="-180975"/>
            <a:r>
              <a:rPr lang="de-DE" dirty="0" smtClean="0"/>
              <a:t>Sauerstoffreduzierte Atmosphäre reduziert Brandrisiko</a:t>
            </a:r>
            <a:endParaRPr lang="de-CH" dirty="0" smtClean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9653" y="-8430"/>
            <a:ext cx="2634347" cy="216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0108" y="2199496"/>
            <a:ext cx="2635200" cy="40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2435" y="1960225"/>
            <a:ext cx="2829143" cy="22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 t="1593"/>
          <a:stretch>
            <a:fillRect/>
          </a:stretch>
        </p:blipFill>
        <p:spPr bwMode="auto">
          <a:xfrm>
            <a:off x="3596625" y="4276791"/>
            <a:ext cx="2829600" cy="195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1960" y="0"/>
            <a:ext cx="2829600" cy="187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Automatisches Hochregallager</a:t>
            </a:r>
            <a:endParaRPr lang="de-CH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11189" y="1341438"/>
            <a:ext cx="3384550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1800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Grafik 8" descr="Logist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8515" y="1340710"/>
            <a:ext cx="2485485" cy="3313980"/>
          </a:xfrm>
          <a:prstGeom prst="rect">
            <a:avLst/>
          </a:prstGeom>
        </p:spPr>
      </p:pic>
      <p:sp>
        <p:nvSpPr>
          <p:cNvPr id="11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1189" y="1341438"/>
            <a:ext cx="5905081" cy="4103842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pPr marL="180975" indent="-180975"/>
            <a:r>
              <a:rPr lang="de-CH" dirty="0" smtClean="0"/>
              <a:t>13 Gassen, je 21 m hoch</a:t>
            </a:r>
            <a:endParaRPr lang="de-DE" dirty="0" smtClean="0"/>
          </a:p>
          <a:p>
            <a:pPr marL="180975" indent="-180975"/>
            <a:r>
              <a:rPr lang="de-DE" dirty="0" smtClean="0"/>
              <a:t>4 Regalbediengeräte</a:t>
            </a:r>
          </a:p>
          <a:p>
            <a:pPr marL="180975" indent="-180975"/>
            <a:r>
              <a:rPr lang="de-DE" dirty="0" smtClean="0"/>
              <a:t>Ein Regalbediengerät wiegt ca. 8000 kg </a:t>
            </a:r>
          </a:p>
          <a:p>
            <a:pPr marL="180975" indent="-180975"/>
            <a:r>
              <a:rPr lang="de-DE" dirty="0" smtClean="0"/>
              <a:t>Platz für 15’000 Paletten </a:t>
            </a:r>
          </a:p>
          <a:p>
            <a:pPr marL="180975" indent="-180975"/>
            <a:r>
              <a:rPr lang="de-DE" dirty="0" smtClean="0"/>
              <a:t>modernisiert 2011</a:t>
            </a:r>
            <a:br>
              <a:rPr lang="de-DE" dirty="0" smtClean="0"/>
            </a:br>
            <a:r>
              <a:rPr lang="de-DE" dirty="0" smtClean="0"/>
              <a:t>(Steuerung, </a:t>
            </a:r>
            <a:r>
              <a:rPr lang="de-DE" dirty="0" err="1" smtClean="0"/>
              <a:t>Sensorik</a:t>
            </a:r>
            <a:r>
              <a:rPr lang="de-DE" dirty="0" smtClean="0"/>
              <a:t>, Motoren, Sicherheitsausrüstung) </a:t>
            </a:r>
          </a:p>
          <a:p>
            <a:pPr marL="180975" indent="-180975">
              <a:buNone/>
            </a:pPr>
            <a:endParaRPr lang="de-DE" dirty="0" smtClean="0"/>
          </a:p>
          <a:p>
            <a:pPr marL="180975" indent="-180975"/>
            <a:r>
              <a:rPr lang="de-DE" dirty="0" smtClean="0"/>
              <a:t>Nachschublager für Reservebestände </a:t>
            </a:r>
          </a:p>
          <a:p>
            <a:pPr marL="180975" indent="-180975"/>
            <a:r>
              <a:rPr lang="de-DE" dirty="0" smtClean="0"/>
              <a:t>Lagert automatisch Artikel aus, die dann im Flächenlager oder in der AutoStore-Anlage aufgefüllt werden</a:t>
            </a:r>
            <a:endParaRPr lang="de-CH" dirty="0" smtClean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Warenausgang</a:t>
            </a:r>
            <a:endParaRPr lang="de-CH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11189" y="1341438"/>
            <a:ext cx="3384550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1800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1189" y="1341438"/>
            <a:ext cx="3456741" cy="3743325"/>
          </a:xfrm>
        </p:spPr>
        <p:txBody>
          <a:bodyPr>
            <a:normAutofit lnSpcReduction="10000"/>
          </a:bodyPr>
          <a:lstStyle/>
          <a:p>
            <a:endParaRPr lang="de-DE" dirty="0" smtClean="0"/>
          </a:p>
          <a:p>
            <a:pPr marL="180975" indent="-180975"/>
            <a:r>
              <a:rPr lang="de-DE" dirty="0" smtClean="0"/>
              <a:t>Ca. 500 m Fördertechnik </a:t>
            </a:r>
            <a:br>
              <a:rPr lang="de-DE" dirty="0" smtClean="0"/>
            </a:br>
            <a:endParaRPr lang="de-DE" dirty="0" smtClean="0"/>
          </a:p>
          <a:p>
            <a:pPr marL="180975" indent="-180975"/>
            <a:r>
              <a:rPr lang="de-DE" dirty="0" smtClean="0"/>
              <a:t>35 Weichen </a:t>
            </a:r>
            <a:br>
              <a:rPr lang="de-DE" dirty="0" smtClean="0"/>
            </a:br>
            <a:endParaRPr lang="de-DE" dirty="0" smtClean="0"/>
          </a:p>
          <a:p>
            <a:pPr marL="180975" indent="-180975"/>
            <a:r>
              <a:rPr lang="de-DE" dirty="0" smtClean="0"/>
              <a:t>7 Sortierrutschen </a:t>
            </a:r>
            <a:br>
              <a:rPr lang="de-DE" dirty="0" smtClean="0"/>
            </a:br>
            <a:endParaRPr lang="de-DE" dirty="0" smtClean="0"/>
          </a:p>
          <a:p>
            <a:pPr marL="180975" indent="-180975"/>
            <a:r>
              <a:rPr lang="de-DE" dirty="0" smtClean="0"/>
              <a:t>Fördern der Ware ab Autostore zu den Packplätzen, dem Sammelplatz und in den Warenausgang </a:t>
            </a:r>
            <a:br>
              <a:rPr lang="de-DE" dirty="0" smtClean="0"/>
            </a:br>
            <a:endParaRPr lang="de-DE" dirty="0" smtClean="0"/>
          </a:p>
          <a:p>
            <a:pPr marL="180975" indent="-180975"/>
            <a:r>
              <a:rPr lang="de-DE" dirty="0" smtClean="0"/>
              <a:t>Automatische Verpackungslinie: </a:t>
            </a:r>
            <a:r>
              <a:rPr lang="de-DE" dirty="0" err="1" smtClean="0"/>
              <a:t>Kartonaufrichter</a:t>
            </a:r>
            <a:r>
              <a:rPr lang="de-DE" dirty="0" smtClean="0"/>
              <a:t>, </a:t>
            </a:r>
            <a:r>
              <a:rPr lang="de-DE" dirty="0" err="1" smtClean="0"/>
              <a:t>Höhenreduzierer</a:t>
            </a:r>
            <a:r>
              <a:rPr lang="de-DE" dirty="0" smtClean="0"/>
              <a:t>, </a:t>
            </a:r>
            <a:r>
              <a:rPr lang="de-DE" dirty="0" err="1" smtClean="0"/>
              <a:t>Verdeckler</a:t>
            </a:r>
            <a:endParaRPr lang="de-CH" dirty="0" smtClean="0"/>
          </a:p>
        </p:txBody>
      </p:sp>
      <p:pic>
        <p:nvPicPr>
          <p:cNvPr id="12" name="Grafik 11" descr="foerdertechnik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7344" y="1628750"/>
            <a:ext cx="4896656" cy="3258301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200" dirty="0" smtClean="0">
                <a:solidFill>
                  <a:schemeClr val="bg2"/>
                </a:solidFill>
              </a:rPr>
              <a:t>Eröffnungsevents</a:t>
            </a:r>
            <a:endParaRPr lang="de-CH" sz="2200" dirty="0">
              <a:solidFill>
                <a:schemeClr val="bg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670" y="4581160"/>
            <a:ext cx="6948330" cy="128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Events</a:t>
            </a:r>
            <a:endParaRPr lang="de-CH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11189" y="1341438"/>
            <a:ext cx="3384550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1800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39440" y="980660"/>
            <a:ext cx="453663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6325" indent="-1076325"/>
            <a:r>
              <a:rPr lang="de-CH" dirty="0" smtClean="0"/>
              <a:t>13. Juni – Alltron-Partnerevent</a:t>
            </a:r>
            <a:br>
              <a:rPr lang="de-CH" dirty="0" smtClean="0"/>
            </a:br>
            <a:r>
              <a:rPr lang="de-CH" i="1" dirty="0" smtClean="0"/>
              <a:t>für Schweizer Fachhandel</a:t>
            </a:r>
          </a:p>
          <a:p>
            <a:pPr marL="1076325" indent="-1076325"/>
            <a:r>
              <a:rPr lang="de-CH" dirty="0" smtClean="0"/>
              <a:t>	ca. 1200 Besucher</a:t>
            </a:r>
            <a:br>
              <a:rPr lang="de-CH" dirty="0" smtClean="0"/>
            </a:br>
            <a:endParaRPr lang="de-CH" dirty="0" smtClean="0"/>
          </a:p>
          <a:p>
            <a:pPr marL="1076325" indent="-1076325"/>
            <a:r>
              <a:rPr lang="de-CH" dirty="0" smtClean="0"/>
              <a:t>14. Juni – Brack-Business-Kundenevent</a:t>
            </a:r>
            <a:br>
              <a:rPr lang="de-CH" dirty="0" smtClean="0"/>
            </a:br>
            <a:r>
              <a:rPr lang="de-CH" i="1" dirty="0" smtClean="0"/>
              <a:t>für Unternehmenskunden</a:t>
            </a:r>
          </a:p>
          <a:p>
            <a:pPr marL="1076325" indent="-1076325"/>
            <a:r>
              <a:rPr lang="de-CH" dirty="0" smtClean="0"/>
              <a:t>	ca. </a:t>
            </a:r>
            <a:r>
              <a:rPr lang="de-CH" dirty="0" smtClean="0"/>
              <a:t>500 </a:t>
            </a:r>
            <a:r>
              <a:rPr lang="de-CH" dirty="0" smtClean="0"/>
              <a:t>Besucher</a:t>
            </a:r>
            <a:br>
              <a:rPr lang="de-CH" dirty="0" smtClean="0"/>
            </a:br>
            <a:endParaRPr lang="de-CH" dirty="0" smtClean="0"/>
          </a:p>
          <a:p>
            <a:pPr marL="1076325" indent="-1076325"/>
            <a:r>
              <a:rPr lang="de-CH" dirty="0" smtClean="0"/>
              <a:t>16. Juni – Brack Electronics‘ Tag der offenen Tür </a:t>
            </a:r>
            <a:br>
              <a:rPr lang="de-CH" dirty="0" smtClean="0"/>
            </a:br>
            <a:r>
              <a:rPr lang="de-CH" i="1" dirty="0" smtClean="0"/>
              <a:t>für die ganze Bevölkerung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 ca. </a:t>
            </a:r>
            <a:r>
              <a:rPr lang="de-CH" dirty="0" smtClean="0"/>
              <a:t>8000–10‘000 </a:t>
            </a:r>
            <a:r>
              <a:rPr lang="de-CH" dirty="0" smtClean="0"/>
              <a:t>Besucher</a:t>
            </a:r>
          </a:p>
          <a:p>
            <a:pPr marL="1076325" indent="-1076325"/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Swiss Music </a:t>
            </a:r>
            <a:r>
              <a:rPr lang="de-CH" dirty="0" err="1" smtClean="0"/>
              <a:t>Night</a:t>
            </a:r>
            <a:r>
              <a:rPr lang="de-CH" dirty="0" smtClean="0"/>
              <a:t> Willisau </a:t>
            </a:r>
            <a:r>
              <a:rPr lang="de-CH" dirty="0" err="1" smtClean="0"/>
              <a:t>powered</a:t>
            </a:r>
            <a:r>
              <a:rPr lang="de-CH" dirty="0" smtClean="0"/>
              <a:t> </a:t>
            </a:r>
            <a:r>
              <a:rPr lang="de-CH" dirty="0" err="1" smtClean="0"/>
              <a:t>by</a:t>
            </a:r>
            <a:r>
              <a:rPr lang="de-CH" dirty="0" smtClean="0"/>
              <a:t> Brack.ch</a:t>
            </a:r>
          </a:p>
        </p:txBody>
      </p:sp>
      <p:pic>
        <p:nvPicPr>
          <p:cNvPr id="10241" name="Picture 1" descr="C:\Dokumente und Einstellungen\drei\Eigene Dateien\zelt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4379" y="1052670"/>
            <a:ext cx="4259621" cy="460864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40" y="332570"/>
            <a:ext cx="3851900" cy="71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Die Competec-Gruppe auf einen Blick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  <p:graphicFrame>
        <p:nvGraphicFramePr>
          <p:cNvPr id="6" name="Diagramm 5"/>
          <p:cNvGraphicFramePr/>
          <p:nvPr/>
        </p:nvGraphicFramePr>
        <p:xfrm>
          <a:off x="611450" y="836640"/>
          <a:ext cx="8137525" cy="4319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Produktmesse (Mi, Do, Sa)</a:t>
            </a:r>
            <a:endParaRPr lang="de-CH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11189" y="1341438"/>
            <a:ext cx="3384550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1800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67430" y="1196690"/>
            <a:ext cx="48966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de-CH" dirty="0" smtClean="0"/>
              <a:t>3000 Quadratmeter Ausstellungsfläche</a:t>
            </a:r>
          </a:p>
          <a:p>
            <a:pPr marL="180975" indent="-180975"/>
            <a:r>
              <a:rPr lang="de-CH" dirty="0" smtClean="0"/>
              <a:t>	davon 1200 Quadratmeter reine Standfläche</a:t>
            </a:r>
          </a:p>
          <a:p>
            <a:pPr marL="180975" indent="-180975"/>
            <a:endParaRPr lang="de-CH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de-CH" dirty="0" smtClean="0"/>
              <a:t>30 Herstellerstände</a:t>
            </a:r>
          </a:p>
          <a:p>
            <a:pPr marL="180975" indent="-180975"/>
            <a:endParaRPr lang="de-CH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de-CH" dirty="0" smtClean="0"/>
              <a:t>12 Kompetenzstände zu Themenschwerpunkten </a:t>
            </a:r>
            <a:br>
              <a:rPr lang="de-CH" dirty="0" smtClean="0"/>
            </a:br>
            <a:r>
              <a:rPr lang="de-CH" dirty="0" smtClean="0"/>
              <a:t>(Netzwerk, Beleuchtung etc.)</a:t>
            </a:r>
          </a:p>
          <a:p>
            <a:pPr marL="180975" indent="-180975"/>
            <a:endParaRPr lang="de-CH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de-CH" dirty="0" smtClean="0"/>
              <a:t>3 Lösungsinseln </a:t>
            </a:r>
            <a:br>
              <a:rPr lang="de-CH" dirty="0" smtClean="0"/>
            </a:br>
            <a:r>
              <a:rPr lang="de-CH" dirty="0" smtClean="0"/>
              <a:t>(herstellerübergreifende Anwendungsszenarien für Büro, Eigenheim, Software)</a:t>
            </a:r>
          </a:p>
          <a:p>
            <a:pPr marL="180975" indent="-180975"/>
            <a:endParaRPr lang="de-CH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de-CH" dirty="0" smtClean="0"/>
              <a:t>Insgesamt 100 Hersteller vor Ort</a:t>
            </a:r>
          </a:p>
          <a:p>
            <a:pPr marL="180975" indent="-180975"/>
            <a:endParaRPr lang="de-CH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de-CH" dirty="0" smtClean="0"/>
              <a:t>Direktverkauf/Messeangebote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7134" y="1268700"/>
            <a:ext cx="3776865" cy="252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25221"/>
          <a:stretch>
            <a:fillRect/>
          </a:stretch>
        </p:blipFill>
        <p:spPr bwMode="auto">
          <a:xfrm>
            <a:off x="5364110" y="476590"/>
            <a:ext cx="2880400" cy="71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Vortragsprogramm (</a:t>
            </a:r>
            <a:r>
              <a:rPr lang="de-CH" dirty="0" smtClean="0"/>
              <a:t>Mi, Do)</a:t>
            </a:r>
            <a:endParaRPr lang="de-CH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11189" y="1341438"/>
            <a:ext cx="3384550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1800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0759430"/>
              </p:ext>
            </p:extLst>
          </p:nvPr>
        </p:nvGraphicFramePr>
        <p:xfrm>
          <a:off x="755470" y="1052671"/>
          <a:ext cx="7489041" cy="4248594"/>
        </p:xfrm>
        <a:graphic>
          <a:graphicData uri="http://schemas.openxmlformats.org/drawingml/2006/table">
            <a:tbl>
              <a:tblPr firstRow="1" firstCol="1">
                <a:tableStyleId>{F5AB1C69-6EDB-4FF4-983F-18BD219EF322}</a:tableStyleId>
              </a:tblPr>
              <a:tblGrid>
                <a:gridCol w="1883653"/>
                <a:gridCol w="2020370"/>
                <a:gridCol w="2005179"/>
                <a:gridCol w="1579839"/>
              </a:tblGrid>
              <a:tr h="472066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Raum 1</a:t>
                      </a:r>
                      <a:endParaRPr lang="de-DE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Raum 2</a:t>
                      </a:r>
                      <a:endParaRPr lang="de-DE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Raum 3</a:t>
                      </a:r>
                      <a:endParaRPr lang="de-DE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</a:tr>
              <a:tr h="47206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11:15–12:00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Siemens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VMware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AVM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</a:tr>
              <a:tr h="47206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12:10–12:55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Ipeak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</a:tr>
              <a:tr h="47206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13:00–13:45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Adobe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Trend </a:t>
                      </a:r>
                      <a:r>
                        <a:rPr lang="de-DE" sz="1800" dirty="0" err="1"/>
                        <a:t>Micro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Veeam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</a:tr>
              <a:tr h="47206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14:00–14:45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Microsoft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Alcatel FR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Cisco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</a:tr>
              <a:tr h="47206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15:00–15:45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Dell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Alcatel DE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Symantec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</a:tr>
              <a:tr h="47206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16:00–16:45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Watchguard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Techsmith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Asus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</a:tr>
              <a:tr h="47206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17:00–17:45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Adobe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Estos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Lenovo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</a:tr>
              <a:tr h="47206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18:00–18:45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Devolo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Tandberg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Philips</a:t>
                      </a:r>
                      <a:endParaRPr lang="de-DE" sz="18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" marB="10800" anchor="b"/>
                </a:tc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683460" y="5373270"/>
            <a:ext cx="5328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Party ab 19.00 Uhr mit </a:t>
            </a:r>
            <a:r>
              <a:rPr lang="de-DE" dirty="0" err="1" smtClean="0"/>
              <a:t>Apéro</a:t>
            </a:r>
            <a:r>
              <a:rPr lang="de-DE" dirty="0" smtClean="0"/>
              <a:t> </a:t>
            </a:r>
            <a:r>
              <a:rPr lang="de-DE" dirty="0" err="1" smtClean="0"/>
              <a:t>Riche</a:t>
            </a:r>
            <a:r>
              <a:rPr lang="de-DE" dirty="0" smtClean="0"/>
              <a:t>, DJ und Übertragung des EM-Spiels</a:t>
            </a:r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r="71958"/>
          <a:stretch>
            <a:fillRect/>
          </a:stretch>
        </p:blipFill>
        <p:spPr bwMode="auto">
          <a:xfrm>
            <a:off x="7308380" y="332570"/>
            <a:ext cx="1080150" cy="71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Ausstellung</a:t>
            </a:r>
            <a:endParaRPr lang="de-CH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11189" y="1341438"/>
            <a:ext cx="3384550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1800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50" t="1951" r="1829" b="3413"/>
          <a:stretch>
            <a:fillRect/>
          </a:stretch>
        </p:blipFill>
        <p:spPr bwMode="auto">
          <a:xfrm>
            <a:off x="251400" y="836640"/>
            <a:ext cx="8785220" cy="516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bgerundetes Rechteck 10"/>
          <p:cNvSpPr/>
          <p:nvPr/>
        </p:nvSpPr>
        <p:spPr>
          <a:xfrm>
            <a:off x="1547580" y="1484730"/>
            <a:ext cx="2448340" cy="360050"/>
          </a:xfrm>
          <a:prstGeom prst="roundRect">
            <a:avLst/>
          </a:prstGeom>
          <a:gradFill flip="none" rotWithShape="1">
            <a:gsLst>
              <a:gs pos="0">
                <a:srgbClr val="E2001A">
                  <a:shade val="30000"/>
                  <a:satMod val="115000"/>
                  <a:alpha val="0"/>
                </a:srgbClr>
              </a:gs>
              <a:gs pos="50000">
                <a:srgbClr val="E2001A">
                  <a:shade val="67500"/>
                  <a:satMod val="115000"/>
                </a:srgbClr>
              </a:gs>
              <a:gs pos="100000">
                <a:srgbClr val="E2001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2. OG: Software/Büro</a:t>
            </a:r>
            <a:endParaRPr lang="de-DE" dirty="0"/>
          </a:p>
        </p:txBody>
      </p:sp>
      <p:sp>
        <p:nvSpPr>
          <p:cNvPr id="12" name="Abgerundetes Rechteck 11"/>
          <p:cNvSpPr/>
          <p:nvPr/>
        </p:nvSpPr>
        <p:spPr>
          <a:xfrm>
            <a:off x="5652150" y="1196690"/>
            <a:ext cx="2664370" cy="648090"/>
          </a:xfrm>
          <a:prstGeom prst="roundRect">
            <a:avLst/>
          </a:prstGeom>
          <a:gradFill flip="none" rotWithShape="1">
            <a:gsLst>
              <a:gs pos="0">
                <a:srgbClr val="E2001A">
                  <a:shade val="30000"/>
                  <a:satMod val="115000"/>
                  <a:alpha val="0"/>
                </a:srgbClr>
              </a:gs>
              <a:gs pos="50000">
                <a:srgbClr val="E2001A">
                  <a:shade val="67500"/>
                  <a:satMod val="115000"/>
                </a:srgbClr>
              </a:gs>
              <a:gs pos="100000">
                <a:srgbClr val="E2001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2. OG: IT, CE, </a:t>
            </a:r>
            <a:r>
              <a:rPr lang="de-CH" dirty="0" smtClean="0"/>
              <a:t>Brack/Alltron </a:t>
            </a:r>
            <a:r>
              <a:rPr lang="de-CH" dirty="0" smtClean="0"/>
              <a:t>persönlich</a:t>
            </a:r>
            <a:endParaRPr lang="de-DE" dirty="0"/>
          </a:p>
        </p:txBody>
      </p:sp>
      <p:sp>
        <p:nvSpPr>
          <p:cNvPr id="14" name="Abgerundetes Rechteck 13"/>
          <p:cNvSpPr/>
          <p:nvPr/>
        </p:nvSpPr>
        <p:spPr>
          <a:xfrm>
            <a:off x="3275820" y="5085230"/>
            <a:ext cx="2448340" cy="360050"/>
          </a:xfrm>
          <a:prstGeom prst="roundRect">
            <a:avLst/>
          </a:prstGeom>
          <a:gradFill flip="none" rotWithShape="1">
            <a:gsLst>
              <a:gs pos="0">
                <a:srgbClr val="E2001A">
                  <a:shade val="30000"/>
                  <a:satMod val="115000"/>
                  <a:alpha val="0"/>
                </a:srgbClr>
              </a:gs>
              <a:gs pos="50000">
                <a:srgbClr val="E2001A">
                  <a:shade val="67500"/>
                  <a:satMod val="115000"/>
                </a:srgbClr>
              </a:gs>
              <a:gs pos="100000">
                <a:srgbClr val="E2001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EG: Hobby/Freizeit</a:t>
            </a:r>
            <a:endParaRPr 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  <p:sp>
        <p:nvSpPr>
          <p:cNvPr id="13" name="Rechteck 12"/>
          <p:cNvSpPr/>
          <p:nvPr/>
        </p:nvSpPr>
        <p:spPr>
          <a:xfrm>
            <a:off x="3275820" y="3933070"/>
            <a:ext cx="504070" cy="2160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55720" y="3645030"/>
            <a:ext cx="720100" cy="57608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2699740" y="4149100"/>
            <a:ext cx="504070" cy="2160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Programm Tag der offenen Tür</a:t>
            </a:r>
            <a:endParaRPr lang="de-CH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11189" y="1341438"/>
            <a:ext cx="3384550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1800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39440" y="1124680"/>
            <a:ext cx="54727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de-CH" sz="1600" dirty="0" smtClean="0"/>
              <a:t>10:00: Öffnung des Festgeländes für die Bevölkerung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CH" sz="1600" dirty="0" smtClean="0"/>
              <a:t>11.00: Gebäude-Einweihung durch Robert Küng und Roland Brack</a:t>
            </a:r>
          </a:p>
          <a:p>
            <a:pPr marL="180975" indent="-180975">
              <a:buFont typeface="Arial" pitchFamily="34" charset="0"/>
              <a:buChar char="•"/>
            </a:pPr>
            <a:endParaRPr lang="de-CH" sz="1600" dirty="0" smtClean="0"/>
          </a:p>
          <a:p>
            <a:pPr marL="180975" indent="-180975">
              <a:buFont typeface="Arial" pitchFamily="34" charset="0"/>
              <a:buChar char="•"/>
            </a:pPr>
            <a:r>
              <a:rPr lang="de-CH" sz="1600" dirty="0" smtClean="0"/>
              <a:t>11–18 Uhr: Ausstellung, Rundgänge </a:t>
            </a:r>
            <a:r>
              <a:rPr lang="de-CH" sz="1600" smtClean="0"/>
              <a:t>und Attraktionen:</a:t>
            </a:r>
            <a:endParaRPr lang="de-CH" sz="1600" dirty="0" smtClean="0"/>
          </a:p>
          <a:p>
            <a:pPr marL="180975" indent="-180975">
              <a:buFont typeface="Arial" pitchFamily="34" charset="0"/>
              <a:buChar char="•"/>
            </a:pPr>
            <a:endParaRPr lang="de-CH" sz="1600" dirty="0" smtClean="0"/>
          </a:p>
          <a:p>
            <a:pPr marL="446088" indent="-265113">
              <a:buFont typeface="Arial" pitchFamily="34" charset="0"/>
              <a:buChar char="•"/>
            </a:pPr>
            <a:r>
              <a:rPr lang="de-CH" sz="1600" dirty="0" smtClean="0"/>
              <a:t>DayDeal.ch-Surfsimulator </a:t>
            </a:r>
            <a:br>
              <a:rPr lang="de-CH" sz="1600" dirty="0" smtClean="0"/>
            </a:br>
            <a:r>
              <a:rPr lang="de-CH" sz="1600" dirty="0" smtClean="0"/>
              <a:t>– Hauptpreis: 1 Jahr lang Fiat 500 </a:t>
            </a:r>
            <a:r>
              <a:rPr lang="de-CH" sz="1600" dirty="0" err="1" smtClean="0"/>
              <a:t>Abarth</a:t>
            </a:r>
            <a:r>
              <a:rPr lang="de-CH" sz="1600" dirty="0" smtClean="0"/>
              <a:t> im </a:t>
            </a:r>
            <a:r>
              <a:rPr lang="de-CH" sz="1600" dirty="0" err="1" smtClean="0"/>
              <a:t>DayDeal</a:t>
            </a:r>
            <a:r>
              <a:rPr lang="de-CH" sz="1600" dirty="0" smtClean="0"/>
              <a:t>-Design fahren</a:t>
            </a:r>
            <a:br>
              <a:rPr lang="de-CH" sz="1600" dirty="0" smtClean="0"/>
            </a:br>
            <a:endParaRPr lang="de-CH" sz="1600" dirty="0" smtClean="0"/>
          </a:p>
          <a:p>
            <a:pPr marL="446088" indent="-265113">
              <a:buFont typeface="Arial" pitchFamily="34" charset="0"/>
              <a:buChar char="•"/>
            </a:pPr>
            <a:r>
              <a:rPr lang="de-CH" sz="1600" dirty="0" smtClean="0"/>
              <a:t>Ballon-Künstler </a:t>
            </a:r>
            <a:r>
              <a:rPr lang="de-CH" sz="1600" dirty="0" err="1" smtClean="0"/>
              <a:t>Stivani</a:t>
            </a:r>
            <a:r>
              <a:rPr lang="de-CH" sz="1600" dirty="0" smtClean="0"/>
              <a:t> – ganzer Tag</a:t>
            </a:r>
          </a:p>
          <a:p>
            <a:pPr marL="446088" indent="-265113">
              <a:buFont typeface="Arial" pitchFamily="34" charset="0"/>
              <a:buChar char="•"/>
            </a:pPr>
            <a:r>
              <a:rPr lang="de-CH" sz="1600" dirty="0" smtClean="0"/>
              <a:t>1× Karate-Show Karateschule </a:t>
            </a:r>
            <a:r>
              <a:rPr lang="de-CH" sz="1600" dirty="0" err="1" smtClean="0"/>
              <a:t>Shozankan</a:t>
            </a:r>
            <a:r>
              <a:rPr lang="de-CH" sz="1600" dirty="0" smtClean="0"/>
              <a:t> </a:t>
            </a:r>
          </a:p>
          <a:p>
            <a:pPr marL="446088" indent="-265113">
              <a:buFont typeface="Arial" pitchFamily="34" charset="0"/>
              <a:buChar char="•"/>
            </a:pPr>
            <a:r>
              <a:rPr lang="de-CH" sz="1600" dirty="0" smtClean="0"/>
              <a:t>Auftritt Feldmusik Willisau – spielt 1–2× auf dem Gelände</a:t>
            </a:r>
          </a:p>
          <a:p>
            <a:pPr marL="446088" indent="-265113">
              <a:buFont typeface="Arial" pitchFamily="34" charset="0"/>
              <a:buChar char="•"/>
            </a:pPr>
            <a:r>
              <a:rPr lang="de-CH" sz="1600" dirty="0" smtClean="0"/>
              <a:t>TV-Aerobic-Show Willisau</a:t>
            </a:r>
          </a:p>
          <a:p>
            <a:pPr marL="446088" indent="-265113">
              <a:buFont typeface="Arial" pitchFamily="34" charset="0"/>
              <a:buChar char="•"/>
            </a:pPr>
            <a:endParaRPr lang="de-CH" sz="1600" dirty="0" smtClean="0"/>
          </a:p>
          <a:p>
            <a:pPr marL="446088" indent="-265113">
              <a:buFont typeface="Arial" pitchFamily="34" charset="0"/>
              <a:buChar char="•"/>
            </a:pPr>
            <a:r>
              <a:rPr lang="de-CH" sz="1600" dirty="0" smtClean="0"/>
              <a:t>Showcase und Autogrammstunde Maya Wirz </a:t>
            </a:r>
          </a:p>
          <a:p>
            <a:pPr marL="446088" indent="-265113">
              <a:buFont typeface="Arial" pitchFamily="34" charset="0"/>
              <a:buChar char="•"/>
            </a:pPr>
            <a:r>
              <a:rPr lang="de-CH" sz="1600" dirty="0" smtClean="0"/>
              <a:t>Autogrammstunde Monique </a:t>
            </a:r>
          </a:p>
          <a:p>
            <a:pPr marL="446088" indent="-265113">
              <a:buFont typeface="Arial" pitchFamily="34" charset="0"/>
              <a:buChar char="•"/>
            </a:pPr>
            <a:r>
              <a:rPr lang="de-CH" sz="1600" dirty="0" smtClean="0"/>
              <a:t>Autogrammstunde Jennifer Ann Gerber </a:t>
            </a:r>
          </a:p>
          <a:p>
            <a:pPr marL="446088" indent="-265113">
              <a:buFont typeface="Arial" pitchFamily="34" charset="0"/>
              <a:buChar char="•"/>
            </a:pPr>
            <a:r>
              <a:rPr lang="de-CH" sz="1600" dirty="0" smtClean="0"/>
              <a:t>Markt mit Verpflegungsmöglichkeiten</a:t>
            </a:r>
          </a:p>
        </p:txBody>
      </p:sp>
      <p:pic>
        <p:nvPicPr>
          <p:cNvPr id="3074" name="Picture 2" descr="http://www.brack.ch/Portals/1/images/landingpages/konzert_2012/konzert_header.jpg"/>
          <p:cNvPicPr>
            <a:picLocks noChangeAspect="1" noChangeArrowheads="1"/>
          </p:cNvPicPr>
          <p:nvPr/>
        </p:nvPicPr>
        <p:blipFill>
          <a:blip r:embed="rId2" cstate="print"/>
          <a:srcRect l="5556" t="9424" r="6667" b="17031"/>
          <a:stretch>
            <a:fillRect/>
          </a:stretch>
        </p:blipFill>
        <p:spPr bwMode="auto">
          <a:xfrm>
            <a:off x="5940191" y="1293890"/>
            <a:ext cx="3203809" cy="909942"/>
          </a:xfrm>
          <a:prstGeom prst="rect">
            <a:avLst/>
          </a:prstGeom>
          <a:noFill/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256" y="2302030"/>
            <a:ext cx="3189744" cy="191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C:\Dokumente und Einstellungen\drei\Eigene Dateien\blog-smnw.jpg"/>
          <p:cNvPicPr>
            <a:picLocks noChangeAspect="1" noChangeArrowheads="1"/>
          </p:cNvPicPr>
          <p:nvPr/>
        </p:nvPicPr>
        <p:blipFill>
          <a:blip r:embed="rId2" cstate="print"/>
          <a:srcRect b="25148"/>
          <a:stretch>
            <a:fillRect/>
          </a:stretch>
        </p:blipFill>
        <p:spPr bwMode="auto">
          <a:xfrm>
            <a:off x="611450" y="3945259"/>
            <a:ext cx="7849090" cy="2292131"/>
          </a:xfrm>
          <a:prstGeom prst="rect">
            <a:avLst/>
          </a:prstGeom>
          <a:noFill/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Swiss Music </a:t>
            </a:r>
            <a:r>
              <a:rPr lang="de-CH" dirty="0" err="1" smtClean="0"/>
              <a:t>Night</a:t>
            </a:r>
            <a:r>
              <a:rPr lang="de-CH" dirty="0" smtClean="0"/>
              <a:t> Willisau</a:t>
            </a:r>
            <a:endParaRPr lang="de-CH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611189" y="1341438"/>
            <a:ext cx="3384550" cy="3743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-18000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11450" y="980660"/>
            <a:ext cx="74170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ZEITPLAN</a:t>
            </a:r>
          </a:p>
          <a:p>
            <a:r>
              <a:rPr lang="de-DE" dirty="0" smtClean="0"/>
              <a:t>16:00 Uhr </a:t>
            </a:r>
            <a:r>
              <a:rPr lang="de-DE" dirty="0" err="1" smtClean="0"/>
              <a:t>Türoffnung</a:t>
            </a:r>
            <a:r>
              <a:rPr lang="de-DE" dirty="0" smtClean="0"/>
              <a:t> Konzert-Gelände</a:t>
            </a:r>
          </a:p>
          <a:p>
            <a:r>
              <a:rPr lang="de-DE" dirty="0" smtClean="0"/>
              <a:t>18:30 Uhr </a:t>
            </a:r>
            <a:r>
              <a:rPr lang="de-DE" dirty="0" err="1" smtClean="0"/>
              <a:t>Remady</a:t>
            </a:r>
            <a:r>
              <a:rPr lang="de-DE" dirty="0" smtClean="0"/>
              <a:t> &amp; Manu-L</a:t>
            </a:r>
          </a:p>
          <a:p>
            <a:r>
              <a:rPr lang="de-DE" dirty="0" smtClean="0"/>
              <a:t>19:30 Uhr Stage </a:t>
            </a:r>
            <a:r>
              <a:rPr lang="de-DE" dirty="0" err="1" smtClean="0"/>
              <a:t>Fever</a:t>
            </a:r>
            <a:r>
              <a:rPr lang="de-DE" dirty="0" smtClean="0"/>
              <a:t> </a:t>
            </a:r>
            <a:r>
              <a:rPr lang="de-DE" dirty="0" err="1" smtClean="0"/>
              <a:t>joiz</a:t>
            </a:r>
            <a:r>
              <a:rPr lang="de-DE" dirty="0" smtClean="0"/>
              <a:t>/SBB/Brack.ch</a:t>
            </a:r>
          </a:p>
          <a:p>
            <a:r>
              <a:rPr lang="de-DE" dirty="0" smtClean="0"/>
              <a:t>20:00 Uhr Stefanie Heinzmann</a:t>
            </a:r>
          </a:p>
          <a:p>
            <a:r>
              <a:rPr lang="de-DE" dirty="0" smtClean="0"/>
              <a:t>21:00 Uhr Sir Colin</a:t>
            </a:r>
          </a:p>
          <a:p>
            <a:r>
              <a:rPr lang="de-DE" dirty="0" smtClean="0"/>
              <a:t>21:45 Uhr BRACK.CH </a:t>
            </a:r>
          </a:p>
          <a:p>
            <a:r>
              <a:rPr lang="de-DE" dirty="0" smtClean="0"/>
              <a:t>22:15 Uhr </a:t>
            </a:r>
            <a:r>
              <a:rPr lang="de-DE" dirty="0" err="1" smtClean="0"/>
              <a:t>Lovebugs</a:t>
            </a:r>
            <a:r>
              <a:rPr lang="de-DE" dirty="0" smtClean="0"/>
              <a:t> </a:t>
            </a:r>
          </a:p>
          <a:p>
            <a:r>
              <a:rPr lang="de-DE" dirty="0" smtClean="0"/>
              <a:t>23:15 Uhr Mr. Da-Nos </a:t>
            </a:r>
          </a:p>
          <a:p>
            <a:r>
              <a:rPr lang="de-DE" dirty="0" smtClean="0"/>
              <a:t>00:00 Uhr </a:t>
            </a:r>
            <a:r>
              <a:rPr lang="de-DE" dirty="0" err="1" smtClean="0"/>
              <a:t>Surprise</a:t>
            </a:r>
            <a:r>
              <a:rPr lang="de-DE" dirty="0" smtClean="0"/>
              <a:t> DJ </a:t>
            </a:r>
          </a:p>
          <a:p>
            <a:r>
              <a:rPr lang="de-DE" dirty="0" smtClean="0"/>
              <a:t/>
            </a:r>
            <a:br>
              <a:rPr lang="de-DE" dirty="0" smtClean="0"/>
            </a:br>
            <a:endParaRPr lang="de-CH" dirty="0" smtClean="0"/>
          </a:p>
        </p:txBody>
      </p:sp>
      <p:sp>
        <p:nvSpPr>
          <p:cNvPr id="7" name="Rechteck 6"/>
          <p:cNvSpPr/>
          <p:nvPr/>
        </p:nvSpPr>
        <p:spPr>
          <a:xfrm>
            <a:off x="5004060" y="1052670"/>
            <a:ext cx="36725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SUPPORTING ACTS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600" dirty="0" err="1" smtClean="0"/>
              <a:t>Selina</a:t>
            </a:r>
            <a:r>
              <a:rPr lang="de-DE" sz="1600" dirty="0" smtClean="0"/>
              <a:t> &amp; Hanspeter mit SBB-Song "Welcome Home"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600" dirty="0" smtClean="0"/>
              <a:t>Echo &amp; Soul, Gewinner des Wettbewerbs „Stage </a:t>
            </a:r>
            <a:r>
              <a:rPr lang="de-DE" sz="1600" dirty="0" err="1" smtClean="0"/>
              <a:t>Fever</a:t>
            </a:r>
            <a:r>
              <a:rPr lang="de-DE" sz="1600" dirty="0" smtClean="0"/>
              <a:t>“ (</a:t>
            </a:r>
            <a:r>
              <a:rPr lang="de-DE" sz="1600" dirty="0" err="1" smtClean="0"/>
              <a:t>joiz</a:t>
            </a:r>
            <a:r>
              <a:rPr lang="de-DE" sz="1600" dirty="0" smtClean="0"/>
              <a:t>/SBB/Brack.ch)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600" dirty="0" err="1" smtClean="0"/>
              <a:t>blAke&amp;Mic</a:t>
            </a:r>
            <a:r>
              <a:rPr lang="de-DE" sz="1600" dirty="0" smtClean="0"/>
              <a:t> mit Beats on!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de-DE" sz="1600" dirty="0" smtClean="0"/>
              <a:t>Bart &amp; Kläffer mit „Brack </a:t>
            </a:r>
            <a:r>
              <a:rPr lang="de-DE" sz="1600" dirty="0" err="1" smtClean="0"/>
              <a:t>Exclusive</a:t>
            </a:r>
            <a:r>
              <a:rPr lang="de-DE" sz="1600" dirty="0" smtClean="0"/>
              <a:t>“ </a:t>
            </a:r>
            <a:br>
              <a:rPr lang="de-DE" sz="1600" dirty="0" smtClean="0"/>
            </a:br>
            <a:r>
              <a:rPr lang="de-DE" sz="1600" dirty="0" smtClean="0"/>
              <a:t/>
            </a:r>
            <a:br>
              <a:rPr lang="de-DE" sz="1600" dirty="0" smtClean="0"/>
            </a:br>
            <a:endParaRPr lang="de-DE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76648"/>
          <a:stretch>
            <a:fillRect/>
          </a:stretch>
        </p:blipFill>
        <p:spPr bwMode="auto">
          <a:xfrm>
            <a:off x="7812450" y="332570"/>
            <a:ext cx="899490" cy="71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Organisation</a:t>
            </a:r>
            <a:endParaRPr lang="de-CH" dirty="0"/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-900760" y="285292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Organis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00" y="764630"/>
            <a:ext cx="5449426" cy="5449426"/>
          </a:xfrm>
          <a:prstGeom prst="rect">
            <a:avLst/>
          </a:prstGeom>
        </p:spPr>
      </p:pic>
      <p:pic>
        <p:nvPicPr>
          <p:cNvPr id="7" name="Grafik 6" descr="Organisation.jpg"/>
          <p:cNvPicPr>
            <a:picLocks noChangeAspect="1"/>
          </p:cNvPicPr>
          <p:nvPr/>
        </p:nvPicPr>
        <p:blipFill>
          <a:blip r:embed="rId2" cstate="print"/>
          <a:srcRect l="9250" t="48312" b="29224"/>
          <a:stretch>
            <a:fillRect/>
          </a:stretch>
        </p:blipFill>
        <p:spPr>
          <a:xfrm>
            <a:off x="2181861" y="3356990"/>
            <a:ext cx="4945356" cy="1224170"/>
          </a:xfrm>
          <a:prstGeom prst="rect">
            <a:avLst/>
          </a:prstGeom>
        </p:spPr>
      </p:pic>
      <p:pic>
        <p:nvPicPr>
          <p:cNvPr id="8" name="Grafik 7" descr="Organisation.jpg"/>
          <p:cNvPicPr>
            <a:picLocks noChangeAspect="1"/>
          </p:cNvPicPr>
          <p:nvPr/>
        </p:nvPicPr>
        <p:blipFill>
          <a:blip r:embed="rId2" cstate="print"/>
          <a:srcRect l="9221" t="31134" b="6759"/>
          <a:stretch>
            <a:fillRect/>
          </a:stretch>
        </p:blipFill>
        <p:spPr>
          <a:xfrm>
            <a:off x="2181861" y="2430385"/>
            <a:ext cx="4946919" cy="3384470"/>
          </a:xfrm>
          <a:prstGeom prst="rect">
            <a:avLst/>
          </a:prstGeom>
        </p:spPr>
      </p:pic>
      <p:pic>
        <p:nvPicPr>
          <p:cNvPr id="10" name="Grafik 9" descr="Organisation.jpg"/>
          <p:cNvPicPr>
            <a:picLocks noChangeAspect="1"/>
          </p:cNvPicPr>
          <p:nvPr/>
        </p:nvPicPr>
        <p:blipFill>
          <a:blip r:embed="rId2" cstate="print"/>
          <a:srcRect l="9221" t="48159" b="6759"/>
          <a:stretch>
            <a:fillRect/>
          </a:stretch>
        </p:blipFill>
        <p:spPr>
          <a:xfrm>
            <a:off x="2181861" y="3356990"/>
            <a:ext cx="4946919" cy="245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 descr="Karte3.png"/>
          <p:cNvPicPr>
            <a:picLocks noChangeAspect="1"/>
          </p:cNvPicPr>
          <p:nvPr/>
        </p:nvPicPr>
        <p:blipFill>
          <a:blip r:embed="rId2" cstate="print"/>
          <a:srcRect l="9941" t="5969" r="13599" b="19086"/>
          <a:stretch>
            <a:fillRect/>
          </a:stretch>
        </p:blipFill>
        <p:spPr>
          <a:xfrm>
            <a:off x="0" y="765175"/>
            <a:ext cx="9144000" cy="6336335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Standorte</a:t>
            </a:r>
            <a:endParaRPr lang="de-CH" dirty="0"/>
          </a:p>
        </p:txBody>
      </p:sp>
      <p:sp>
        <p:nvSpPr>
          <p:cNvPr id="16" name="Rechteck 15"/>
          <p:cNvSpPr/>
          <p:nvPr/>
        </p:nvSpPr>
        <p:spPr>
          <a:xfrm>
            <a:off x="5759530" y="1556740"/>
            <a:ext cx="3205080" cy="1080150"/>
          </a:xfrm>
          <a:prstGeom prst="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feld 14"/>
          <p:cNvSpPr txBox="1"/>
          <p:nvPr/>
        </p:nvSpPr>
        <p:spPr bwMode="auto">
          <a:xfrm>
            <a:off x="5855827" y="1651419"/>
            <a:ext cx="3036773" cy="769441"/>
          </a:xfrm>
          <a:prstGeom prst="rect">
            <a:avLst/>
          </a:prstGeom>
          <a:noFill/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0" h="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0" rIns="0" bIns="0" rtlCol="0" anchor="t" anchorCtr="0">
            <a:spAutoFit/>
          </a:bodyPr>
          <a:lstStyle/>
          <a:p>
            <a:r>
              <a:rPr lang="de-CH" sz="1400" b="1" dirty="0" smtClean="0">
                <a:solidFill>
                  <a:schemeClr val="tx1"/>
                </a:solidFill>
              </a:rPr>
              <a:t>Hauptsitz Gewerbepark </a:t>
            </a:r>
            <a:r>
              <a:rPr lang="de-CH" sz="1400" b="1" dirty="0" err="1" smtClean="0">
                <a:solidFill>
                  <a:schemeClr val="tx1"/>
                </a:solidFill>
              </a:rPr>
              <a:t>Mägenwil</a:t>
            </a:r>
            <a:r>
              <a:rPr lang="de-CH" sz="14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de-CH" sz="1200" dirty="0" smtClean="0">
                <a:solidFill>
                  <a:schemeClr val="tx1"/>
                </a:solidFill>
              </a:rPr>
              <a:t>Verkauf, </a:t>
            </a:r>
            <a:r>
              <a:rPr lang="de-CH" sz="1200" dirty="0" err="1" smtClean="0">
                <a:solidFill>
                  <a:schemeClr val="tx1"/>
                </a:solidFill>
              </a:rPr>
              <a:t>Showroom</a:t>
            </a:r>
            <a:r>
              <a:rPr lang="de-CH" sz="1200" dirty="0" smtClean="0">
                <a:solidFill>
                  <a:schemeClr val="tx1"/>
                </a:solidFill>
              </a:rPr>
              <a:t>, Abholschalter, </a:t>
            </a:r>
          </a:p>
          <a:p>
            <a:r>
              <a:rPr lang="de-CH" sz="1200" dirty="0" smtClean="0">
                <a:solidFill>
                  <a:schemeClr val="tx1"/>
                </a:solidFill>
              </a:rPr>
              <a:t>Support/Technik, Buchhaltung, </a:t>
            </a:r>
          </a:p>
          <a:p>
            <a:r>
              <a:rPr lang="de-CH" sz="1200" dirty="0" smtClean="0">
                <a:solidFill>
                  <a:schemeClr val="tx1"/>
                </a:solidFill>
              </a:rPr>
              <a:t>Personal, IT, Marketing</a:t>
            </a:r>
          </a:p>
        </p:txBody>
      </p:sp>
      <p:sp>
        <p:nvSpPr>
          <p:cNvPr id="17" name="Rechteck 16"/>
          <p:cNvSpPr/>
          <p:nvPr/>
        </p:nvSpPr>
        <p:spPr>
          <a:xfrm>
            <a:off x="755470" y="2708900"/>
            <a:ext cx="2808390" cy="936130"/>
          </a:xfrm>
          <a:prstGeom prst="rect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/>
          <p:cNvSpPr txBox="1"/>
          <p:nvPr/>
        </p:nvSpPr>
        <p:spPr bwMode="auto">
          <a:xfrm>
            <a:off x="875743" y="2844225"/>
            <a:ext cx="2688117" cy="400110"/>
          </a:xfrm>
          <a:prstGeom prst="rect">
            <a:avLst/>
          </a:prstGeom>
          <a:noFill/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0" h="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0" rIns="0" bIns="0" rtlCol="0" anchor="t" anchorCtr="0">
            <a:spAutoFit/>
          </a:bodyPr>
          <a:lstStyle/>
          <a:p>
            <a:r>
              <a:rPr lang="de-CH" sz="1400" b="1" dirty="0" smtClean="0">
                <a:solidFill>
                  <a:schemeClr val="tx1"/>
                </a:solidFill>
              </a:rPr>
              <a:t>Logistikzentrum Willisau</a:t>
            </a:r>
          </a:p>
          <a:p>
            <a:r>
              <a:rPr lang="de-CH" sz="1200" dirty="0" smtClean="0">
                <a:solidFill>
                  <a:schemeClr val="tx1"/>
                </a:solidFill>
              </a:rPr>
              <a:t>Lager, Abholschalter (geplant)</a:t>
            </a:r>
            <a:endParaRPr lang="de-CH" sz="1200" baseline="30000" dirty="0" smtClean="0">
              <a:solidFill>
                <a:schemeClr val="tx1"/>
              </a:solidFill>
            </a:endParaRPr>
          </a:p>
        </p:txBody>
      </p:sp>
      <p:pic>
        <p:nvPicPr>
          <p:cNvPr id="25" name="Grafik 24" descr="GP-aus-der-Luft-B2.JPG"/>
          <p:cNvPicPr>
            <a:picLocks noChangeAspect="1"/>
          </p:cNvPicPr>
          <p:nvPr/>
        </p:nvPicPr>
        <p:blipFill>
          <a:blip r:embed="rId3" cstate="print"/>
          <a:srcRect l="6896" t="25861" r="10348" b="17244"/>
          <a:stretch>
            <a:fillRect/>
          </a:stretch>
        </p:blipFill>
        <p:spPr>
          <a:xfrm>
            <a:off x="5868180" y="2636890"/>
            <a:ext cx="2670915" cy="1224170"/>
          </a:xfrm>
          <a:prstGeom prst="round2Diag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Grafik 25" descr="GP-aus-der-Luft-B2.JPG"/>
          <p:cNvPicPr>
            <a:picLocks noChangeAspect="1"/>
          </p:cNvPicPr>
          <p:nvPr/>
        </p:nvPicPr>
        <p:blipFill>
          <a:blip r:embed="rId4" cstate="print"/>
          <a:srcRect t="28782" r="1625" b="14304"/>
          <a:stretch>
            <a:fillRect/>
          </a:stretch>
        </p:blipFill>
        <p:spPr>
          <a:xfrm>
            <a:off x="899490" y="3429000"/>
            <a:ext cx="2570526" cy="1152160"/>
          </a:xfrm>
          <a:prstGeom prst="round2Diag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Grafik 26" descr="Competec_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188" y="6423145"/>
            <a:ext cx="1080412" cy="174505"/>
          </a:xfrm>
          <a:prstGeom prst="rect">
            <a:avLst/>
          </a:prstGeom>
        </p:spPr>
      </p:pic>
      <p:cxnSp>
        <p:nvCxnSpPr>
          <p:cNvPr id="19" name="Gerade Verbindung 18"/>
          <p:cNvCxnSpPr/>
          <p:nvPr/>
        </p:nvCxnSpPr>
        <p:spPr>
          <a:xfrm flipV="1">
            <a:off x="4932050" y="1772770"/>
            <a:ext cx="936130" cy="288040"/>
          </a:xfrm>
          <a:prstGeom prst="line">
            <a:avLst/>
          </a:prstGeom>
          <a:effectLst>
            <a:outerShdw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H="1" flipV="1">
            <a:off x="3491852" y="2996940"/>
            <a:ext cx="720098" cy="72010"/>
          </a:xfrm>
          <a:prstGeom prst="line">
            <a:avLst/>
          </a:prstGeom>
          <a:effectLst>
            <a:outerShdw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Roland Brack: Anfänge</a:t>
            </a:r>
            <a:endParaRPr lang="de-CH" dirty="0"/>
          </a:p>
        </p:txBody>
      </p:sp>
      <p:graphicFrame>
        <p:nvGraphicFramePr>
          <p:cNvPr id="9" name="Diagramm 8"/>
          <p:cNvGraphicFramePr/>
          <p:nvPr/>
        </p:nvGraphicFramePr>
        <p:xfrm>
          <a:off x="2627730" y="909194"/>
          <a:ext cx="5688790" cy="460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I:\Firma\Bilder\Mitarbeiter\GL\Roland\20120207_Portrait_Roland\DSC_4702.jpg"/>
          <p:cNvPicPr>
            <a:picLocks noChangeAspect="1" noChangeArrowheads="1"/>
          </p:cNvPicPr>
          <p:nvPr/>
        </p:nvPicPr>
        <p:blipFill>
          <a:blip r:embed="rId7" cstate="print"/>
          <a:srcRect l="10025" r="32728" b="38821"/>
          <a:stretch>
            <a:fillRect/>
          </a:stretch>
        </p:blipFill>
        <p:spPr bwMode="auto">
          <a:xfrm>
            <a:off x="0" y="1341438"/>
            <a:ext cx="2627313" cy="3743325"/>
          </a:xfrm>
          <a:prstGeom prst="rect">
            <a:avLst/>
          </a:prstGeom>
          <a:noFill/>
        </p:spPr>
      </p:pic>
      <p:pic>
        <p:nvPicPr>
          <p:cNvPr id="8" name="Picture 8" descr="005"/>
          <p:cNvPicPr>
            <a:picLocks noChangeAspect="1" noChangeArrowheads="1"/>
          </p:cNvPicPr>
          <p:nvPr/>
        </p:nvPicPr>
        <p:blipFill>
          <a:blip r:embed="rId8" cstate="print"/>
          <a:srcRect r="29687" b="44325"/>
          <a:stretch>
            <a:fillRect/>
          </a:stretch>
        </p:blipFill>
        <p:spPr bwMode="auto">
          <a:xfrm>
            <a:off x="5724201" y="5061835"/>
            <a:ext cx="3024512" cy="179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Firmengeschichte</a:t>
            </a:r>
            <a:endParaRPr lang="de-CH" dirty="0"/>
          </a:p>
        </p:txBody>
      </p:sp>
      <p:sp>
        <p:nvSpPr>
          <p:cNvPr id="13" name="Rechteck 12"/>
          <p:cNvSpPr/>
          <p:nvPr/>
        </p:nvSpPr>
        <p:spPr>
          <a:xfrm>
            <a:off x="107380" y="1772560"/>
            <a:ext cx="1343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1200" dirty="0" smtClean="0"/>
              <a:t>Gründung </a:t>
            </a:r>
          </a:p>
          <a:p>
            <a:pPr algn="r"/>
            <a:r>
              <a:rPr lang="de-CH" sz="1200" dirty="0" smtClean="0"/>
              <a:t>Brack Consulting</a:t>
            </a:r>
          </a:p>
        </p:txBody>
      </p:sp>
      <p:sp>
        <p:nvSpPr>
          <p:cNvPr id="14" name="Rechteck 13"/>
          <p:cNvSpPr/>
          <p:nvPr/>
        </p:nvSpPr>
        <p:spPr>
          <a:xfrm>
            <a:off x="1187530" y="2276630"/>
            <a:ext cx="1002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1200" dirty="0" smtClean="0"/>
              <a:t>Onlineshop </a:t>
            </a:r>
            <a:br>
              <a:rPr lang="de-CH" sz="1200" dirty="0" smtClean="0"/>
            </a:br>
            <a:r>
              <a:rPr lang="de-CH" sz="1200" dirty="0" smtClean="0"/>
              <a:t>brack.ch</a:t>
            </a:r>
          </a:p>
        </p:txBody>
      </p:sp>
      <p:sp>
        <p:nvSpPr>
          <p:cNvPr id="17" name="Rechteck 16"/>
          <p:cNvSpPr/>
          <p:nvPr/>
        </p:nvSpPr>
        <p:spPr>
          <a:xfrm>
            <a:off x="1434881" y="2799750"/>
            <a:ext cx="1596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1200" dirty="0" err="1" smtClean="0"/>
              <a:t>Resellershops</a:t>
            </a:r>
            <a:endParaRPr lang="de-CH" sz="1200" dirty="0" smtClean="0"/>
          </a:p>
          <a:p>
            <a:pPr algn="r"/>
            <a:r>
              <a:rPr lang="de-CH" sz="1200" dirty="0" smtClean="0"/>
              <a:t>Einkaufsbüro Taiwan</a:t>
            </a:r>
          </a:p>
        </p:txBody>
      </p:sp>
      <p:sp>
        <p:nvSpPr>
          <p:cNvPr id="18" name="Rechteck 17"/>
          <p:cNvSpPr/>
          <p:nvPr/>
        </p:nvSpPr>
        <p:spPr>
          <a:xfrm>
            <a:off x="2142710" y="3246670"/>
            <a:ext cx="1628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1200" dirty="0" smtClean="0"/>
              <a:t>Umwandlung in </a:t>
            </a:r>
          </a:p>
          <a:p>
            <a:pPr algn="r"/>
            <a:r>
              <a:rPr lang="de-CH" sz="1200" dirty="0" smtClean="0"/>
              <a:t>Brack Electronics AG</a:t>
            </a:r>
          </a:p>
        </p:txBody>
      </p:sp>
      <p:sp>
        <p:nvSpPr>
          <p:cNvPr id="19" name="Rechteck 18"/>
          <p:cNvSpPr/>
          <p:nvPr/>
        </p:nvSpPr>
        <p:spPr>
          <a:xfrm>
            <a:off x="2090618" y="3721135"/>
            <a:ext cx="2428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1200" dirty="0" smtClean="0"/>
              <a:t>Übernahme COS Distribution AG</a:t>
            </a:r>
          </a:p>
          <a:p>
            <a:pPr algn="r"/>
            <a:r>
              <a:rPr lang="de-CH" sz="1200" dirty="0" smtClean="0"/>
              <a:t>und Umbenennung in Alltron AG</a:t>
            </a:r>
          </a:p>
        </p:txBody>
      </p:sp>
      <p:sp>
        <p:nvSpPr>
          <p:cNvPr id="20" name="Rechteck 19"/>
          <p:cNvSpPr/>
          <p:nvPr/>
        </p:nvSpPr>
        <p:spPr>
          <a:xfrm>
            <a:off x="5220090" y="5085230"/>
            <a:ext cx="16353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1200" dirty="0" smtClean="0"/>
              <a:t>Start von DayDeal.ch</a:t>
            </a:r>
          </a:p>
        </p:txBody>
      </p:sp>
      <p:sp>
        <p:nvSpPr>
          <p:cNvPr id="22" name="Rechteck 21"/>
          <p:cNvSpPr/>
          <p:nvPr/>
        </p:nvSpPr>
        <p:spPr>
          <a:xfrm>
            <a:off x="2478375" y="4230425"/>
            <a:ext cx="28117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1200" dirty="0" smtClean="0"/>
              <a:t>Übernahme der </a:t>
            </a:r>
            <a:r>
              <a:rPr lang="de-CH" sz="1200" dirty="0" err="1" smtClean="0"/>
              <a:t>Wyscha</a:t>
            </a:r>
            <a:r>
              <a:rPr lang="de-CH" sz="1200" dirty="0" smtClean="0"/>
              <a:t> Computer AG</a:t>
            </a:r>
          </a:p>
        </p:txBody>
      </p:sp>
      <p:sp>
        <p:nvSpPr>
          <p:cNvPr id="23" name="Rechteck 22"/>
          <p:cNvSpPr/>
          <p:nvPr/>
        </p:nvSpPr>
        <p:spPr>
          <a:xfrm>
            <a:off x="3573400" y="4523800"/>
            <a:ext cx="2529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1200" dirty="0" smtClean="0"/>
              <a:t>Übernahme der </a:t>
            </a:r>
            <a:r>
              <a:rPr lang="de-CH" sz="1200" dirty="0" err="1" smtClean="0"/>
              <a:t>Phonet</a:t>
            </a:r>
            <a:r>
              <a:rPr lang="de-CH" sz="1200" dirty="0" smtClean="0"/>
              <a:t> Suisse SA</a:t>
            </a:r>
          </a:p>
          <a:p>
            <a:pPr algn="r"/>
            <a:r>
              <a:rPr lang="de-CH" sz="1200" dirty="0" smtClean="0"/>
              <a:t>Gründung Competec Holding AG</a:t>
            </a:r>
          </a:p>
        </p:txBody>
      </p:sp>
      <p:sp>
        <p:nvSpPr>
          <p:cNvPr id="24" name="Rechteck 23"/>
          <p:cNvSpPr/>
          <p:nvPr/>
        </p:nvSpPr>
        <p:spPr>
          <a:xfrm>
            <a:off x="4427980" y="5416495"/>
            <a:ext cx="3168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de-CH" sz="1200" dirty="0" smtClean="0"/>
              <a:t>Fusion von Trade </a:t>
            </a:r>
            <a:r>
              <a:rPr lang="de-CH" sz="1200" dirty="0" err="1" smtClean="0"/>
              <a:t>Up</a:t>
            </a:r>
            <a:r>
              <a:rPr lang="de-CH" sz="1200" dirty="0" smtClean="0"/>
              <a:t> Distribution AG, </a:t>
            </a:r>
            <a:r>
              <a:rPr lang="de-CH" sz="1200" dirty="0" err="1" smtClean="0"/>
              <a:t>Wyscha</a:t>
            </a:r>
            <a:r>
              <a:rPr lang="de-CH" sz="1200" dirty="0" smtClean="0"/>
              <a:t> Computer AG und </a:t>
            </a:r>
            <a:r>
              <a:rPr lang="de-CH" sz="1200" dirty="0" err="1" smtClean="0"/>
              <a:t>Phonet</a:t>
            </a:r>
            <a:r>
              <a:rPr lang="de-CH" sz="1200" dirty="0" smtClean="0"/>
              <a:t> Suisse SA mit der Alltron AG</a:t>
            </a:r>
          </a:p>
        </p:txBody>
      </p:sp>
      <p:cxnSp>
        <p:nvCxnSpPr>
          <p:cNvPr id="26" name="Gerade Verbindung 25"/>
          <p:cNvCxnSpPr/>
          <p:nvPr/>
        </p:nvCxnSpPr>
        <p:spPr>
          <a:xfrm>
            <a:off x="1475570" y="1484520"/>
            <a:ext cx="0" cy="7201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2195670" y="1484520"/>
            <a:ext cx="0" cy="122417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2987780" y="1484520"/>
            <a:ext cx="0" cy="17282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3745980" y="1484520"/>
            <a:ext cx="0" cy="21603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4499990" y="1484520"/>
            <a:ext cx="0" cy="266437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5292100" y="1484520"/>
            <a:ext cx="0" cy="302442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6084210" y="1484520"/>
            <a:ext cx="0" cy="34564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6876320" y="1484520"/>
            <a:ext cx="0" cy="38885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>
            <a:off x="7596420" y="1484520"/>
            <a:ext cx="0" cy="45366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flipH="1">
            <a:off x="179390" y="2223670"/>
            <a:ext cx="12961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 flipH="1">
            <a:off x="1259540" y="2708690"/>
            <a:ext cx="93613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/>
        </p:nvCxnSpPr>
        <p:spPr>
          <a:xfrm flipH="1" flipV="1">
            <a:off x="1475570" y="3212760"/>
            <a:ext cx="1512210" cy="190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 flipH="1">
            <a:off x="2214720" y="3688255"/>
            <a:ext cx="15122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H="1">
            <a:off x="2987780" y="4158415"/>
            <a:ext cx="15122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 flipH="1">
            <a:off x="3779890" y="4518465"/>
            <a:ext cx="15122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>
            <a:off x="4572000" y="4984435"/>
            <a:ext cx="15122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/>
          <p:nvPr/>
        </p:nvCxnSpPr>
        <p:spPr>
          <a:xfrm flipH="1">
            <a:off x="5364110" y="5382585"/>
            <a:ext cx="15122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>
          <a:xfrm flipH="1">
            <a:off x="6093735" y="6045535"/>
            <a:ext cx="15122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/>
        </p:nvCxnSpPr>
        <p:spPr>
          <a:xfrm>
            <a:off x="8172500" y="1556530"/>
            <a:ext cx="0" cy="482467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m 11"/>
          <p:cNvGraphicFramePr/>
          <p:nvPr/>
        </p:nvGraphicFramePr>
        <p:xfrm>
          <a:off x="286770" y="620610"/>
          <a:ext cx="8857230" cy="1440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2" name="Rechteck 71"/>
          <p:cNvSpPr/>
          <p:nvPr/>
        </p:nvSpPr>
        <p:spPr>
          <a:xfrm>
            <a:off x="6300240" y="6093160"/>
            <a:ext cx="18293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sz="1200" dirty="0" smtClean="0"/>
              <a:t>Logistikzentrum Willisau</a:t>
            </a:r>
          </a:p>
        </p:txBody>
      </p:sp>
      <p:cxnSp>
        <p:nvCxnSpPr>
          <p:cNvPr id="73" name="Gerade Verbindung 72"/>
          <p:cNvCxnSpPr/>
          <p:nvPr/>
        </p:nvCxnSpPr>
        <p:spPr>
          <a:xfrm flipH="1">
            <a:off x="6660290" y="6381200"/>
            <a:ext cx="15122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9" grpId="0"/>
      <p:bldP spid="20" grpId="0"/>
      <p:bldP spid="22" grpId="0"/>
      <p:bldP spid="23" grpId="0"/>
      <p:bldP spid="24" grpId="0"/>
      <p:bldGraphic spid="12" grpId="0">
        <p:bldAsOne/>
      </p:bldGraphic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000" dirty="0" smtClean="0"/>
              <a:t>Personal- und Umsatzentwicklung</a:t>
            </a:r>
            <a:endParaRPr lang="de-CH" sz="2000" dirty="0"/>
          </a:p>
        </p:txBody>
      </p:sp>
      <p:graphicFrame>
        <p:nvGraphicFramePr>
          <p:cNvPr id="9" name="Diagramm 8"/>
          <p:cNvGraphicFramePr>
            <a:graphicFrameLocks/>
          </p:cNvGraphicFramePr>
          <p:nvPr/>
        </p:nvGraphicFramePr>
        <p:xfrm>
          <a:off x="683461" y="836640"/>
          <a:ext cx="7345020" cy="518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:\Firma\Bilder\Firmenraeume\Technik Rep\Support und Technik.JPG"/>
          <p:cNvPicPr>
            <a:picLocks noChangeAspect="1" noChangeArrowheads="1"/>
          </p:cNvPicPr>
          <p:nvPr/>
        </p:nvPicPr>
        <p:blipFill>
          <a:blip r:embed="rId2" cstate="print"/>
          <a:srcRect r="2631"/>
          <a:stretch>
            <a:fillRect/>
          </a:stretch>
        </p:blipFill>
        <p:spPr bwMode="auto">
          <a:xfrm>
            <a:off x="4284663" y="1341438"/>
            <a:ext cx="4859337" cy="374332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Unsere Dienstleistungen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1188" y="1341438"/>
            <a:ext cx="3600761" cy="4823942"/>
          </a:xfrm>
        </p:spPr>
        <p:txBody>
          <a:bodyPr>
            <a:normAutofit fontScale="77500" lnSpcReduction="20000"/>
          </a:bodyPr>
          <a:lstStyle/>
          <a:p>
            <a:pPr marL="180975" indent="-180975">
              <a:lnSpc>
                <a:spcPct val="110000"/>
              </a:lnSpc>
            </a:pPr>
            <a:endParaRPr lang="de-CH" sz="1400" dirty="0" smtClean="0"/>
          </a:p>
          <a:p>
            <a:pPr marL="180975" indent="-180975">
              <a:lnSpc>
                <a:spcPct val="110000"/>
              </a:lnSpc>
              <a:buNone/>
            </a:pPr>
            <a:r>
              <a:rPr lang="de-CH" sz="1400" b="1" dirty="0" smtClean="0"/>
              <a:t>Produkte</a:t>
            </a:r>
          </a:p>
          <a:p>
            <a:pPr marL="180975" indent="-180975">
              <a:lnSpc>
                <a:spcPct val="110000"/>
              </a:lnSpc>
            </a:pPr>
            <a:endParaRPr lang="de-CH" sz="1400" dirty="0" smtClean="0"/>
          </a:p>
          <a:p>
            <a:pPr marL="180975" indent="-180975">
              <a:lnSpc>
                <a:spcPct val="110000"/>
              </a:lnSpc>
            </a:pPr>
            <a:r>
              <a:rPr lang="de-CH" sz="1400" dirty="0" smtClean="0"/>
              <a:t>40‘000 verschiedene Produkte, </a:t>
            </a:r>
            <a:br>
              <a:rPr lang="de-CH" sz="1400" dirty="0" smtClean="0"/>
            </a:br>
            <a:r>
              <a:rPr lang="de-CH" sz="1400" dirty="0" smtClean="0"/>
              <a:t>davon über 90 Prozent an Lager</a:t>
            </a:r>
          </a:p>
          <a:p>
            <a:pPr marL="180975" indent="-180975">
              <a:lnSpc>
                <a:spcPct val="110000"/>
              </a:lnSpc>
            </a:pPr>
            <a:endParaRPr lang="de-CH" sz="1400" dirty="0" smtClean="0"/>
          </a:p>
          <a:p>
            <a:pPr marL="180975" indent="-180975">
              <a:lnSpc>
                <a:spcPct val="110000"/>
              </a:lnSpc>
            </a:pPr>
            <a:r>
              <a:rPr lang="de-CH" sz="1400" dirty="0" smtClean="0"/>
              <a:t>Von uns importierte Artikel, </a:t>
            </a:r>
            <a:br>
              <a:rPr lang="de-CH" sz="1400" dirty="0" smtClean="0"/>
            </a:br>
            <a:r>
              <a:rPr lang="de-CH" sz="1400" dirty="0" smtClean="0"/>
              <a:t>die wir auf dem Schweizer Markt verfügbar machen</a:t>
            </a:r>
          </a:p>
          <a:p>
            <a:pPr marL="180975" indent="-180975">
              <a:lnSpc>
                <a:spcPct val="110000"/>
              </a:lnSpc>
            </a:pPr>
            <a:endParaRPr lang="de-CH" sz="1400" dirty="0" smtClean="0"/>
          </a:p>
          <a:p>
            <a:pPr marL="180975" indent="-180975">
              <a:lnSpc>
                <a:spcPct val="110000"/>
              </a:lnSpc>
              <a:buNone/>
            </a:pPr>
            <a:r>
              <a:rPr lang="de-CH" sz="1400" b="1" dirty="0" smtClean="0"/>
              <a:t>Beratung, Support und Technik</a:t>
            </a:r>
          </a:p>
          <a:p>
            <a:pPr marL="180975" indent="-180975">
              <a:lnSpc>
                <a:spcPct val="110000"/>
              </a:lnSpc>
            </a:pPr>
            <a:endParaRPr lang="de-CH" sz="1400" dirty="0" smtClean="0"/>
          </a:p>
          <a:p>
            <a:pPr marL="180975" indent="-180975">
              <a:lnSpc>
                <a:spcPct val="110000"/>
              </a:lnSpc>
            </a:pPr>
            <a:r>
              <a:rPr lang="de-CH" sz="1400" dirty="0" smtClean="0"/>
              <a:t>Support per E-Mail, Telefon und Social Media</a:t>
            </a:r>
          </a:p>
          <a:p>
            <a:pPr marL="180975" indent="-180975">
              <a:lnSpc>
                <a:spcPct val="110000"/>
              </a:lnSpc>
            </a:pPr>
            <a:endParaRPr lang="de-CH" sz="1400" dirty="0" smtClean="0"/>
          </a:p>
          <a:p>
            <a:pPr marL="180975" indent="-180975">
              <a:lnSpc>
                <a:spcPct val="110000"/>
              </a:lnSpc>
            </a:pPr>
            <a:r>
              <a:rPr lang="de-CH" sz="1400" dirty="0" smtClean="0"/>
              <a:t>PC-Reparaturen</a:t>
            </a:r>
            <a:br>
              <a:rPr lang="de-CH" sz="1400" dirty="0" smtClean="0"/>
            </a:br>
            <a:endParaRPr lang="de-CH" sz="1400" dirty="0" smtClean="0"/>
          </a:p>
          <a:p>
            <a:pPr marL="180975" indent="-180975">
              <a:lnSpc>
                <a:spcPct val="110000"/>
              </a:lnSpc>
            </a:pPr>
            <a:r>
              <a:rPr lang="de-CH" sz="1400" dirty="0" smtClean="0"/>
              <a:t>Assembling/PC-Montage</a:t>
            </a:r>
          </a:p>
          <a:p>
            <a:pPr marL="180975" indent="-180975">
              <a:lnSpc>
                <a:spcPct val="110000"/>
              </a:lnSpc>
            </a:pPr>
            <a:endParaRPr lang="de-CH" sz="1400" dirty="0" smtClean="0"/>
          </a:p>
          <a:p>
            <a:pPr marL="180975" indent="-180975">
              <a:lnSpc>
                <a:spcPct val="110000"/>
              </a:lnSpc>
            </a:pPr>
            <a:r>
              <a:rPr lang="de-CH" sz="1400" dirty="0" smtClean="0"/>
              <a:t>Datenrettung, -Umzug und –Migration</a:t>
            </a:r>
          </a:p>
          <a:p>
            <a:pPr marL="180975" indent="-180975">
              <a:lnSpc>
                <a:spcPct val="110000"/>
              </a:lnSpc>
            </a:pPr>
            <a:endParaRPr lang="de-CH" sz="1400" dirty="0" smtClean="0"/>
          </a:p>
          <a:p>
            <a:pPr marL="180975" indent="-180975">
              <a:lnSpc>
                <a:spcPct val="110000"/>
              </a:lnSpc>
            </a:pPr>
            <a:r>
              <a:rPr lang="de-CH" sz="1400" dirty="0" smtClean="0"/>
              <a:t>Online überprüfbarer Reparaturstatus</a:t>
            </a:r>
          </a:p>
          <a:p>
            <a:pPr marL="180975" indent="-180975">
              <a:lnSpc>
                <a:spcPct val="110000"/>
              </a:lnSpc>
            </a:pPr>
            <a:endParaRPr lang="de-CH" sz="1400" dirty="0" smtClean="0"/>
          </a:p>
          <a:p>
            <a:pPr marL="180975" indent="-180975">
              <a:lnSpc>
                <a:spcPct val="110000"/>
              </a:lnSpc>
              <a:tabLst>
                <a:tab pos="179388" algn="l"/>
              </a:tabLst>
            </a:pPr>
            <a:r>
              <a:rPr lang="de-CH" sz="1400" dirty="0" smtClean="0"/>
              <a:t>Modifikationen, Aufrüstungen, </a:t>
            </a:r>
            <a:r>
              <a:rPr lang="de-CH" sz="1400" dirty="0" err="1" smtClean="0"/>
              <a:t>Optimierungen</a:t>
            </a:r>
            <a:endParaRPr lang="de-CH" sz="1400" dirty="0" smtClean="0"/>
          </a:p>
          <a:p>
            <a:pPr marL="180975" indent="-180975">
              <a:lnSpc>
                <a:spcPct val="110000"/>
              </a:lnSpc>
              <a:buNone/>
              <a:tabLst>
                <a:tab pos="179388" algn="l"/>
              </a:tabLst>
            </a:pPr>
            <a:endParaRPr lang="de-CH" sz="1400" dirty="0" smtClean="0"/>
          </a:p>
          <a:p>
            <a:pPr marL="180975" indent="-180975">
              <a:lnSpc>
                <a:spcPct val="110000"/>
              </a:lnSpc>
              <a:tabLst>
                <a:tab pos="179388" algn="l"/>
              </a:tabLst>
            </a:pPr>
            <a:r>
              <a:rPr lang="de-CH" sz="1400" dirty="0" smtClean="0"/>
              <a:t>Schulungen/Zertifizierungen</a:t>
            </a:r>
          </a:p>
          <a:p>
            <a:pPr marL="180975" indent="-180975">
              <a:lnSpc>
                <a:spcPct val="110000"/>
              </a:lnSpc>
              <a:tabLst>
                <a:tab pos="179388" algn="l"/>
              </a:tabLst>
            </a:pPr>
            <a:endParaRPr lang="de-CH" sz="1400" dirty="0" smtClean="0"/>
          </a:p>
          <a:p>
            <a:pPr>
              <a:lnSpc>
                <a:spcPct val="110000"/>
              </a:lnSpc>
              <a:tabLst>
                <a:tab pos="179388" algn="l"/>
              </a:tabLst>
            </a:pPr>
            <a:endParaRPr lang="de-CH" sz="1400" dirty="0" smtClean="0"/>
          </a:p>
        </p:txBody>
      </p:sp>
      <p:pic>
        <p:nvPicPr>
          <p:cNvPr id="1026" name="Picture 2" descr="I:\Firma\Bilder\Technik\_DSC5203.jpg"/>
          <p:cNvPicPr>
            <a:picLocks noChangeAspect="1" noChangeArrowheads="1"/>
          </p:cNvPicPr>
          <p:nvPr/>
        </p:nvPicPr>
        <p:blipFill>
          <a:blip r:embed="rId3" cstate="print"/>
          <a:srcRect l="13475"/>
          <a:stretch>
            <a:fillRect/>
          </a:stretch>
        </p:blipFill>
        <p:spPr bwMode="auto">
          <a:xfrm>
            <a:off x="4284663" y="1341438"/>
            <a:ext cx="4859337" cy="3737014"/>
          </a:xfrm>
          <a:prstGeom prst="rect">
            <a:avLst/>
          </a:prstGeom>
          <a:noFill/>
        </p:spPr>
      </p:pic>
      <p:pic>
        <p:nvPicPr>
          <p:cNvPr id="1027" name="Picture 3" descr="I:\Firma\Bilder\Technik\_DSC5208.jpg"/>
          <p:cNvPicPr>
            <a:picLocks noChangeAspect="1" noChangeArrowheads="1"/>
          </p:cNvPicPr>
          <p:nvPr/>
        </p:nvPicPr>
        <p:blipFill>
          <a:blip r:embed="rId4" cstate="print"/>
          <a:srcRect l="10270" r="3204"/>
          <a:stretch>
            <a:fillRect/>
          </a:stretch>
        </p:blipFill>
        <p:spPr bwMode="auto">
          <a:xfrm>
            <a:off x="4284663" y="1341439"/>
            <a:ext cx="4859337" cy="3737014"/>
          </a:xfrm>
          <a:prstGeom prst="rect">
            <a:avLst/>
          </a:prstGeom>
          <a:noFill/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980720" y="6338441"/>
            <a:ext cx="2895600" cy="259209"/>
          </a:xfrm>
        </p:spPr>
        <p:txBody>
          <a:bodyPr/>
          <a:lstStyle/>
          <a:p>
            <a:r>
              <a:rPr lang="de-CH" dirty="0" smtClean="0"/>
              <a:t>© 2012 Competec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etec_Master">
  <a:themeElements>
    <a:clrScheme name="COMPETEC">
      <a:dk1>
        <a:srgbClr val="222222"/>
      </a:dk1>
      <a:lt1>
        <a:srgbClr val="FFFFFF"/>
      </a:lt1>
      <a:dk2>
        <a:srgbClr val="0018A8"/>
      </a:dk2>
      <a:lt2>
        <a:srgbClr val="FFFFFF"/>
      </a:lt2>
      <a:accent1>
        <a:srgbClr val="D1D4D3"/>
      </a:accent1>
      <a:accent2>
        <a:srgbClr val="818A8F"/>
      </a:accent2>
      <a:accent3>
        <a:srgbClr val="0046AD"/>
      </a:accent3>
      <a:accent4>
        <a:srgbClr val="0083A9"/>
      </a:accent4>
      <a:accent5>
        <a:srgbClr val="00675A"/>
      </a:accent5>
      <a:accent6>
        <a:srgbClr val="008542"/>
      </a:accent6>
      <a:hlink>
        <a:srgbClr val="1F3C92"/>
      </a:hlink>
      <a:folHlink>
        <a:srgbClr val="931F72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829</Words>
  <Application>Microsoft Office PowerPoint</Application>
  <PresentationFormat>Bildschirmpräsentation (4:3)</PresentationFormat>
  <Paragraphs>374</Paragraphs>
  <Slides>34</Slides>
  <Notes>1</Notes>
  <HiddenSlides>1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5" baseType="lpstr">
      <vt:lpstr>Competec_Master</vt:lpstr>
      <vt:lpstr>Pressefrühstück vom 16.6.2012* Herzlich willkommen in Willisau!</vt:lpstr>
      <vt:lpstr>Wer ist Competec?</vt:lpstr>
      <vt:lpstr>Die Competec-Gruppe auf einen Blick</vt:lpstr>
      <vt:lpstr>Organisation</vt:lpstr>
      <vt:lpstr>Standorte</vt:lpstr>
      <vt:lpstr>Roland Brack: Anfänge</vt:lpstr>
      <vt:lpstr>Firmengeschichte</vt:lpstr>
      <vt:lpstr>Personal- und Umsatzentwicklung</vt:lpstr>
      <vt:lpstr>Unsere Dienstleistungen</vt:lpstr>
      <vt:lpstr>Alltron AG</vt:lpstr>
      <vt:lpstr>Kundensegmente</vt:lpstr>
      <vt:lpstr>Produktsortimente</vt:lpstr>
      <vt:lpstr>Alltron AG – Geschäftsleitung</vt:lpstr>
      <vt:lpstr>Brack Electronics AG</vt:lpstr>
      <vt:lpstr>Sortimentsausrichtung</vt:lpstr>
      <vt:lpstr>Brack Business</vt:lpstr>
      <vt:lpstr>Brack Electronics AG – Geschäftsleitung</vt:lpstr>
      <vt:lpstr>Competec Logistik AG</vt:lpstr>
      <vt:lpstr>Engagement</vt:lpstr>
      <vt:lpstr>Lehrbetrieb Competec</vt:lpstr>
      <vt:lpstr>Umweltverantwortung</vt:lpstr>
      <vt:lpstr>Das neue Logistikzentrum</vt:lpstr>
      <vt:lpstr>Neues Logistikzentrum Willisau</vt:lpstr>
      <vt:lpstr>Lageplan</vt:lpstr>
      <vt:lpstr>Autostore</vt:lpstr>
      <vt:lpstr>Automatisches Hochregallager</vt:lpstr>
      <vt:lpstr>Warenausgang</vt:lpstr>
      <vt:lpstr>Eröffnungsevents</vt:lpstr>
      <vt:lpstr>Events</vt:lpstr>
      <vt:lpstr>Produktmesse (Mi, Do, Sa)</vt:lpstr>
      <vt:lpstr>Vortragsprogramm (Mi, Do)</vt:lpstr>
      <vt:lpstr>Ausstellung</vt:lpstr>
      <vt:lpstr>Programm Tag der offenen Tür</vt:lpstr>
      <vt:lpstr>Swiss Music Night Willisau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katharina.algermisse</dc:creator>
  <cp:lastModifiedBy>drei</cp:lastModifiedBy>
  <cp:revision>380</cp:revision>
  <dcterms:created xsi:type="dcterms:W3CDTF">2012-02-14T12:15:41Z</dcterms:created>
  <dcterms:modified xsi:type="dcterms:W3CDTF">2012-06-21T07:54:11Z</dcterms:modified>
</cp:coreProperties>
</file>